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4"/>
  </p:sldMasterIdLst>
  <p:notesMasterIdLst>
    <p:notesMasterId r:id="rId49"/>
  </p:notesMasterIdLst>
  <p:sldIdLst>
    <p:sldId id="314" r:id="rId5"/>
    <p:sldId id="315" r:id="rId6"/>
    <p:sldId id="316" r:id="rId7"/>
    <p:sldId id="317" r:id="rId8"/>
    <p:sldId id="318" r:id="rId9"/>
    <p:sldId id="319" r:id="rId10"/>
    <p:sldId id="320" r:id="rId11"/>
    <p:sldId id="321" r:id="rId12"/>
    <p:sldId id="322" r:id="rId13"/>
    <p:sldId id="324" r:id="rId14"/>
    <p:sldId id="332" r:id="rId15"/>
    <p:sldId id="325" r:id="rId16"/>
    <p:sldId id="326" r:id="rId17"/>
    <p:sldId id="327" r:id="rId18"/>
    <p:sldId id="328" r:id="rId19"/>
    <p:sldId id="334" r:id="rId20"/>
    <p:sldId id="329" r:id="rId21"/>
    <p:sldId id="331" r:id="rId22"/>
    <p:sldId id="297" r:id="rId23"/>
    <p:sldId id="289" r:id="rId24"/>
    <p:sldId id="288" r:id="rId25"/>
    <p:sldId id="285" r:id="rId26"/>
    <p:sldId id="286" r:id="rId27"/>
    <p:sldId id="298" r:id="rId28"/>
    <p:sldId id="261" r:id="rId29"/>
    <p:sldId id="299" r:id="rId30"/>
    <p:sldId id="300" r:id="rId31"/>
    <p:sldId id="301" r:id="rId32"/>
    <p:sldId id="302" r:id="rId33"/>
    <p:sldId id="280" r:id="rId34"/>
    <p:sldId id="313" r:id="rId35"/>
    <p:sldId id="279" r:id="rId36"/>
    <p:sldId id="265" r:id="rId37"/>
    <p:sldId id="278" r:id="rId38"/>
    <p:sldId id="303" r:id="rId39"/>
    <p:sldId id="263" r:id="rId40"/>
    <p:sldId id="272" r:id="rId41"/>
    <p:sldId id="266" r:id="rId42"/>
    <p:sldId id="267" r:id="rId43"/>
    <p:sldId id="273" r:id="rId44"/>
    <p:sldId id="307" r:id="rId45"/>
    <p:sldId id="309" r:id="rId46"/>
    <p:sldId id="275" r:id="rId47"/>
    <p:sldId id="304"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3" autoAdjust="0"/>
    <p:restoredTop sz="77108" autoAdjust="0"/>
  </p:normalViewPr>
  <p:slideViewPr>
    <p:cSldViewPr snapToGrid="0">
      <p:cViewPr>
        <p:scale>
          <a:sx n="60" d="100"/>
          <a:sy n="60" d="100"/>
        </p:scale>
        <p:origin x="716" y="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yant Gomez" userId="009178de-f383-4d73-b601-75761c213629" providerId="ADAL" clId="{20925EF6-3984-400A-B651-6436A07E95A8}"/>
    <pc:docChg chg="undo custSel delSld modSld">
      <pc:chgData name="Bryant Gomez" userId="009178de-f383-4d73-b601-75761c213629" providerId="ADAL" clId="{20925EF6-3984-400A-B651-6436A07E95A8}" dt="2019-10-28T03:03:22.401" v="431" actId="20577"/>
      <pc:docMkLst>
        <pc:docMk/>
      </pc:docMkLst>
      <pc:sldChg chg="modSp">
        <pc:chgData name="Bryant Gomez" userId="009178de-f383-4d73-b601-75761c213629" providerId="ADAL" clId="{20925EF6-3984-400A-B651-6436A07E95A8}" dt="2019-10-27T23:14:56.246" v="352" actId="2711"/>
        <pc:sldMkLst>
          <pc:docMk/>
          <pc:sldMk cId="2119664494" sldId="261"/>
        </pc:sldMkLst>
        <pc:spChg chg="mod">
          <ac:chgData name="Bryant Gomez" userId="009178de-f383-4d73-b601-75761c213629" providerId="ADAL" clId="{20925EF6-3984-400A-B651-6436A07E95A8}" dt="2019-10-27T23:14:50.635" v="351" actId="2711"/>
          <ac:spMkLst>
            <pc:docMk/>
            <pc:sldMk cId="2119664494" sldId="261"/>
            <ac:spMk id="2" creationId="{00000000-0000-0000-0000-000000000000}"/>
          </ac:spMkLst>
        </pc:spChg>
        <pc:spChg chg="mod">
          <ac:chgData name="Bryant Gomez" userId="009178de-f383-4d73-b601-75761c213629" providerId="ADAL" clId="{20925EF6-3984-400A-B651-6436A07E95A8}" dt="2019-10-27T23:14:56.246" v="352" actId="2711"/>
          <ac:spMkLst>
            <pc:docMk/>
            <pc:sldMk cId="2119664494" sldId="261"/>
            <ac:spMk id="3" creationId="{00000000-0000-0000-0000-000000000000}"/>
          </ac:spMkLst>
        </pc:spChg>
      </pc:sldChg>
      <pc:sldChg chg="modSp">
        <pc:chgData name="Bryant Gomez" userId="009178de-f383-4d73-b601-75761c213629" providerId="ADAL" clId="{20925EF6-3984-400A-B651-6436A07E95A8}" dt="2019-10-27T23:21:37.351" v="392" actId="2711"/>
        <pc:sldMkLst>
          <pc:docMk/>
          <pc:sldMk cId="3708595940" sldId="263"/>
        </pc:sldMkLst>
        <pc:spChg chg="mod">
          <ac:chgData name="Bryant Gomez" userId="009178de-f383-4d73-b601-75761c213629" providerId="ADAL" clId="{20925EF6-3984-400A-B651-6436A07E95A8}" dt="2019-10-27T23:21:32.050" v="391" actId="2711"/>
          <ac:spMkLst>
            <pc:docMk/>
            <pc:sldMk cId="3708595940" sldId="263"/>
            <ac:spMk id="2" creationId="{00000000-0000-0000-0000-000000000000}"/>
          </ac:spMkLst>
        </pc:spChg>
        <pc:spChg chg="mod">
          <ac:chgData name="Bryant Gomez" userId="009178de-f383-4d73-b601-75761c213629" providerId="ADAL" clId="{20925EF6-3984-400A-B651-6436A07E95A8}" dt="2019-10-27T23:21:37.351" v="392" actId="2711"/>
          <ac:spMkLst>
            <pc:docMk/>
            <pc:sldMk cId="3708595940" sldId="263"/>
            <ac:spMk id="3" creationId="{00000000-0000-0000-0000-000000000000}"/>
          </ac:spMkLst>
        </pc:spChg>
      </pc:sldChg>
      <pc:sldChg chg="modSp">
        <pc:chgData name="Bryant Gomez" userId="009178de-f383-4d73-b601-75761c213629" providerId="ADAL" clId="{20925EF6-3984-400A-B651-6436A07E95A8}" dt="2019-10-27T23:17:16.350" v="374" actId="122"/>
        <pc:sldMkLst>
          <pc:docMk/>
          <pc:sldMk cId="3658340753" sldId="265"/>
        </pc:sldMkLst>
        <pc:spChg chg="mod">
          <ac:chgData name="Bryant Gomez" userId="009178de-f383-4d73-b601-75761c213629" providerId="ADAL" clId="{20925EF6-3984-400A-B651-6436A07E95A8}" dt="2019-10-27T23:17:03.593" v="370" actId="2711"/>
          <ac:spMkLst>
            <pc:docMk/>
            <pc:sldMk cId="3658340753" sldId="265"/>
            <ac:spMk id="2" creationId="{00000000-0000-0000-0000-000000000000}"/>
          </ac:spMkLst>
        </pc:spChg>
        <pc:spChg chg="mod">
          <ac:chgData name="Bryant Gomez" userId="009178de-f383-4d73-b601-75761c213629" providerId="ADAL" clId="{20925EF6-3984-400A-B651-6436A07E95A8}" dt="2019-10-27T23:17:10.546" v="372" actId="122"/>
          <ac:spMkLst>
            <pc:docMk/>
            <pc:sldMk cId="3658340753" sldId="265"/>
            <ac:spMk id="3" creationId="{00000000-0000-0000-0000-000000000000}"/>
          </ac:spMkLst>
        </pc:spChg>
        <pc:spChg chg="mod">
          <ac:chgData name="Bryant Gomez" userId="009178de-f383-4d73-b601-75761c213629" providerId="ADAL" clId="{20925EF6-3984-400A-B651-6436A07E95A8}" dt="2019-10-27T23:17:16.350" v="374" actId="122"/>
          <ac:spMkLst>
            <pc:docMk/>
            <pc:sldMk cId="3658340753" sldId="265"/>
            <ac:spMk id="5" creationId="{00000000-0000-0000-0000-000000000000}"/>
          </ac:spMkLst>
        </pc:spChg>
      </pc:sldChg>
      <pc:sldChg chg="modSp">
        <pc:chgData name="Bryant Gomez" userId="009178de-f383-4d73-b601-75761c213629" providerId="ADAL" clId="{20925EF6-3984-400A-B651-6436A07E95A8}" dt="2019-10-27T23:22:52.467" v="401" actId="2711"/>
        <pc:sldMkLst>
          <pc:docMk/>
          <pc:sldMk cId="2314393584" sldId="266"/>
        </pc:sldMkLst>
        <pc:spChg chg="mod">
          <ac:chgData name="Bryant Gomez" userId="009178de-f383-4d73-b601-75761c213629" providerId="ADAL" clId="{20925EF6-3984-400A-B651-6436A07E95A8}" dt="2019-10-27T23:22:33.805" v="400" actId="2711"/>
          <ac:spMkLst>
            <pc:docMk/>
            <pc:sldMk cId="2314393584" sldId="266"/>
            <ac:spMk id="2" creationId="{00000000-0000-0000-0000-000000000000}"/>
          </ac:spMkLst>
        </pc:spChg>
        <pc:graphicFrameChg chg="modGraphic">
          <ac:chgData name="Bryant Gomez" userId="009178de-f383-4d73-b601-75761c213629" providerId="ADAL" clId="{20925EF6-3984-400A-B651-6436A07E95A8}" dt="2019-10-27T23:22:52.467" v="401" actId="2711"/>
          <ac:graphicFrameMkLst>
            <pc:docMk/>
            <pc:sldMk cId="2314393584" sldId="266"/>
            <ac:graphicFrameMk id="4" creationId="{00000000-0000-0000-0000-000000000000}"/>
          </ac:graphicFrameMkLst>
        </pc:graphicFrameChg>
      </pc:sldChg>
      <pc:sldChg chg="modSp">
        <pc:chgData name="Bryant Gomez" userId="009178de-f383-4d73-b601-75761c213629" providerId="ADAL" clId="{20925EF6-3984-400A-B651-6436A07E95A8}" dt="2019-10-27T23:23:07.392" v="403" actId="2711"/>
        <pc:sldMkLst>
          <pc:docMk/>
          <pc:sldMk cId="2045379396" sldId="267"/>
        </pc:sldMkLst>
        <pc:spChg chg="mod">
          <ac:chgData name="Bryant Gomez" userId="009178de-f383-4d73-b601-75761c213629" providerId="ADAL" clId="{20925EF6-3984-400A-B651-6436A07E95A8}" dt="2019-10-27T23:23:01.499" v="402" actId="2711"/>
          <ac:spMkLst>
            <pc:docMk/>
            <pc:sldMk cId="2045379396" sldId="267"/>
            <ac:spMk id="2" creationId="{00000000-0000-0000-0000-000000000000}"/>
          </ac:spMkLst>
        </pc:spChg>
        <pc:graphicFrameChg chg="modGraphic">
          <ac:chgData name="Bryant Gomez" userId="009178de-f383-4d73-b601-75761c213629" providerId="ADAL" clId="{20925EF6-3984-400A-B651-6436A07E95A8}" dt="2019-10-27T23:23:07.392" v="403" actId="2711"/>
          <ac:graphicFrameMkLst>
            <pc:docMk/>
            <pc:sldMk cId="2045379396" sldId="267"/>
            <ac:graphicFrameMk id="9" creationId="{00000000-0000-0000-0000-000000000000}"/>
          </ac:graphicFrameMkLst>
        </pc:graphicFrameChg>
      </pc:sldChg>
      <pc:sldChg chg="modSp">
        <pc:chgData name="Bryant Gomez" userId="009178de-f383-4d73-b601-75761c213629" providerId="ADAL" clId="{20925EF6-3984-400A-B651-6436A07E95A8}" dt="2019-10-27T23:22:20.337" v="399" actId="2711"/>
        <pc:sldMkLst>
          <pc:docMk/>
          <pc:sldMk cId="247541173" sldId="272"/>
        </pc:sldMkLst>
        <pc:spChg chg="mod">
          <ac:chgData name="Bryant Gomez" userId="009178de-f383-4d73-b601-75761c213629" providerId="ADAL" clId="{20925EF6-3984-400A-B651-6436A07E95A8}" dt="2019-10-27T23:21:59.500" v="393" actId="2711"/>
          <ac:spMkLst>
            <pc:docMk/>
            <pc:sldMk cId="247541173" sldId="272"/>
            <ac:spMk id="2" creationId="{00000000-0000-0000-0000-000000000000}"/>
          </ac:spMkLst>
        </pc:spChg>
        <pc:spChg chg="mod">
          <ac:chgData name="Bryant Gomez" userId="009178de-f383-4d73-b601-75761c213629" providerId="ADAL" clId="{20925EF6-3984-400A-B651-6436A07E95A8}" dt="2019-10-27T23:22:05.546" v="395" actId="122"/>
          <ac:spMkLst>
            <pc:docMk/>
            <pc:sldMk cId="247541173" sldId="272"/>
            <ac:spMk id="3" creationId="{00000000-0000-0000-0000-000000000000}"/>
          </ac:spMkLst>
        </pc:spChg>
        <pc:spChg chg="mod">
          <ac:chgData name="Bryant Gomez" userId="009178de-f383-4d73-b601-75761c213629" providerId="ADAL" clId="{20925EF6-3984-400A-B651-6436A07E95A8}" dt="2019-10-27T23:22:15.046" v="398" actId="2711"/>
          <ac:spMkLst>
            <pc:docMk/>
            <pc:sldMk cId="247541173" sldId="272"/>
            <ac:spMk id="4" creationId="{00000000-0000-0000-0000-000000000000}"/>
          </ac:spMkLst>
        </pc:spChg>
        <pc:spChg chg="mod">
          <ac:chgData name="Bryant Gomez" userId="009178de-f383-4d73-b601-75761c213629" providerId="ADAL" clId="{20925EF6-3984-400A-B651-6436A07E95A8}" dt="2019-10-27T23:22:10.700" v="397" actId="122"/>
          <ac:spMkLst>
            <pc:docMk/>
            <pc:sldMk cId="247541173" sldId="272"/>
            <ac:spMk id="5" creationId="{00000000-0000-0000-0000-000000000000}"/>
          </ac:spMkLst>
        </pc:spChg>
        <pc:spChg chg="mod">
          <ac:chgData name="Bryant Gomez" userId="009178de-f383-4d73-b601-75761c213629" providerId="ADAL" clId="{20925EF6-3984-400A-B651-6436A07E95A8}" dt="2019-10-27T23:22:20.337" v="399" actId="2711"/>
          <ac:spMkLst>
            <pc:docMk/>
            <pc:sldMk cId="247541173" sldId="272"/>
            <ac:spMk id="6" creationId="{00000000-0000-0000-0000-000000000000}"/>
          </ac:spMkLst>
        </pc:spChg>
      </pc:sldChg>
      <pc:sldChg chg="addSp delSp modSp">
        <pc:chgData name="Bryant Gomez" userId="009178de-f383-4d73-b601-75761c213629" providerId="ADAL" clId="{20925EF6-3984-400A-B651-6436A07E95A8}" dt="2019-10-27T23:23:41.466" v="408" actId="478"/>
        <pc:sldMkLst>
          <pc:docMk/>
          <pc:sldMk cId="3132503113" sldId="273"/>
        </pc:sldMkLst>
        <pc:spChg chg="add mod">
          <ac:chgData name="Bryant Gomez" userId="009178de-f383-4d73-b601-75761c213629" providerId="ADAL" clId="{20925EF6-3984-400A-B651-6436A07E95A8}" dt="2019-10-27T23:23:38.386" v="407" actId="255"/>
          <ac:spMkLst>
            <pc:docMk/>
            <pc:sldMk cId="3132503113" sldId="273"/>
            <ac:spMk id="2" creationId="{BAE4FA0D-2C90-41E0-A32B-ADF3447EBF61}"/>
          </ac:spMkLst>
        </pc:spChg>
        <pc:spChg chg="del mod">
          <ac:chgData name="Bryant Gomez" userId="009178de-f383-4d73-b601-75761c213629" providerId="ADAL" clId="{20925EF6-3984-400A-B651-6436A07E95A8}" dt="2019-10-27T23:23:41.466" v="408" actId="478"/>
          <ac:spMkLst>
            <pc:docMk/>
            <pc:sldMk cId="3132503113" sldId="273"/>
            <ac:spMk id="4" creationId="{00000000-0000-0000-0000-000000000000}"/>
          </ac:spMkLst>
        </pc:spChg>
      </pc:sldChg>
      <pc:sldChg chg="modSp modTransition">
        <pc:chgData name="Bryant Gomez" userId="009178de-f383-4d73-b601-75761c213629" providerId="ADAL" clId="{20925EF6-3984-400A-B651-6436A07E95A8}" dt="2019-10-27T23:24:43.046" v="420" actId="242"/>
        <pc:sldMkLst>
          <pc:docMk/>
          <pc:sldMk cId="2032937299" sldId="275"/>
        </pc:sldMkLst>
        <pc:spChg chg="mod">
          <ac:chgData name="Bryant Gomez" userId="009178de-f383-4d73-b601-75761c213629" providerId="ADAL" clId="{20925EF6-3984-400A-B651-6436A07E95A8}" dt="2019-10-27T23:24:43.046" v="420" actId="242"/>
          <ac:spMkLst>
            <pc:docMk/>
            <pc:sldMk cId="2032937299" sldId="275"/>
            <ac:spMk id="4" creationId="{00000000-0000-0000-0000-000000000000}"/>
          </ac:spMkLst>
        </pc:spChg>
      </pc:sldChg>
      <pc:sldChg chg="addSp delSp modSp">
        <pc:chgData name="Bryant Gomez" userId="009178de-f383-4d73-b601-75761c213629" providerId="ADAL" clId="{20925EF6-3984-400A-B651-6436A07E95A8}" dt="2019-10-27T23:18:19.673" v="389" actId="1076"/>
        <pc:sldMkLst>
          <pc:docMk/>
          <pc:sldMk cId="3984492182" sldId="278"/>
        </pc:sldMkLst>
        <pc:spChg chg="mod">
          <ac:chgData name="Bryant Gomez" userId="009178de-f383-4d73-b601-75761c213629" providerId="ADAL" clId="{20925EF6-3984-400A-B651-6436A07E95A8}" dt="2019-10-27T23:17:37.694" v="380" actId="27636"/>
          <ac:spMkLst>
            <pc:docMk/>
            <pc:sldMk cId="3984492182" sldId="278"/>
            <ac:spMk id="2" creationId="{00000000-0000-0000-0000-000000000000}"/>
          </ac:spMkLst>
        </pc:spChg>
        <pc:spChg chg="del">
          <ac:chgData name="Bryant Gomez" userId="009178de-f383-4d73-b601-75761c213629" providerId="ADAL" clId="{20925EF6-3984-400A-B651-6436A07E95A8}" dt="2019-10-27T23:17:32.210" v="377" actId="478"/>
          <ac:spMkLst>
            <pc:docMk/>
            <pc:sldMk cId="3984492182" sldId="278"/>
            <ac:spMk id="4" creationId="{00000000-0000-0000-0000-000000000000}"/>
          </ac:spMkLst>
        </pc:spChg>
        <pc:spChg chg="add del mod">
          <ac:chgData name="Bryant Gomez" userId="009178de-f383-4d73-b601-75761c213629" providerId="ADAL" clId="{20925EF6-3984-400A-B651-6436A07E95A8}" dt="2019-10-27T23:17:34.118" v="378" actId="478"/>
          <ac:spMkLst>
            <pc:docMk/>
            <pc:sldMk cId="3984492182" sldId="278"/>
            <ac:spMk id="5" creationId="{BDB589AD-77F1-4376-8F95-EB58995546EC}"/>
          </ac:spMkLst>
        </pc:spChg>
        <pc:spChg chg="add del mod">
          <ac:chgData name="Bryant Gomez" userId="009178de-f383-4d73-b601-75761c213629" providerId="ADAL" clId="{20925EF6-3984-400A-B651-6436A07E95A8}" dt="2019-10-27T23:17:41.011" v="381" actId="478"/>
          <ac:spMkLst>
            <pc:docMk/>
            <pc:sldMk cId="3984492182" sldId="278"/>
            <ac:spMk id="6" creationId="{98FA3A79-78AF-401E-AE6A-B599B107457A}"/>
          </ac:spMkLst>
        </pc:spChg>
        <pc:spChg chg="mod">
          <ac:chgData name="Bryant Gomez" userId="009178de-f383-4d73-b601-75761c213629" providerId="ADAL" clId="{20925EF6-3984-400A-B651-6436A07E95A8}" dt="2019-10-27T23:18:19.673" v="389" actId="1076"/>
          <ac:spMkLst>
            <pc:docMk/>
            <pc:sldMk cId="3984492182" sldId="278"/>
            <ac:spMk id="8" creationId="{00000000-0000-0000-0000-000000000000}"/>
          </ac:spMkLst>
        </pc:spChg>
        <pc:picChg chg="mod">
          <ac:chgData name="Bryant Gomez" userId="009178de-f383-4d73-b601-75761c213629" providerId="ADAL" clId="{20925EF6-3984-400A-B651-6436A07E95A8}" dt="2019-10-27T23:17:53.545" v="384" actId="1076"/>
          <ac:picMkLst>
            <pc:docMk/>
            <pc:sldMk cId="3984492182" sldId="278"/>
            <ac:picMk id="7" creationId="{00000000-0000-0000-0000-000000000000}"/>
          </ac:picMkLst>
        </pc:picChg>
      </pc:sldChg>
      <pc:sldChg chg="modSp">
        <pc:chgData name="Bryant Gomez" userId="009178de-f383-4d73-b601-75761c213629" providerId="ADAL" clId="{20925EF6-3984-400A-B651-6436A07E95A8}" dt="2019-10-27T23:16:54.739" v="369" actId="255"/>
        <pc:sldMkLst>
          <pc:docMk/>
          <pc:sldMk cId="3220428286" sldId="279"/>
        </pc:sldMkLst>
        <pc:spChg chg="mod">
          <ac:chgData name="Bryant Gomez" userId="009178de-f383-4d73-b601-75761c213629" providerId="ADAL" clId="{20925EF6-3984-400A-B651-6436A07E95A8}" dt="2019-10-27T23:16:42.415" v="367" actId="2711"/>
          <ac:spMkLst>
            <pc:docMk/>
            <pc:sldMk cId="3220428286" sldId="279"/>
            <ac:spMk id="2" creationId="{00000000-0000-0000-0000-000000000000}"/>
          </ac:spMkLst>
        </pc:spChg>
        <pc:spChg chg="mod">
          <ac:chgData name="Bryant Gomez" userId="009178de-f383-4d73-b601-75761c213629" providerId="ADAL" clId="{20925EF6-3984-400A-B651-6436A07E95A8}" dt="2019-10-27T23:16:54.739" v="369" actId="255"/>
          <ac:spMkLst>
            <pc:docMk/>
            <pc:sldMk cId="3220428286" sldId="279"/>
            <ac:spMk id="4" creationId="{00000000-0000-0000-0000-000000000000}"/>
          </ac:spMkLst>
        </pc:spChg>
      </pc:sldChg>
      <pc:sldChg chg="modSp">
        <pc:chgData name="Bryant Gomez" userId="009178de-f383-4d73-b601-75761c213629" providerId="ADAL" clId="{20925EF6-3984-400A-B651-6436A07E95A8}" dt="2019-10-27T23:16:17.524" v="363" actId="2711"/>
        <pc:sldMkLst>
          <pc:docMk/>
          <pc:sldMk cId="2852783109" sldId="280"/>
        </pc:sldMkLst>
        <pc:spChg chg="mod">
          <ac:chgData name="Bryant Gomez" userId="009178de-f383-4d73-b601-75761c213629" providerId="ADAL" clId="{20925EF6-3984-400A-B651-6436A07E95A8}" dt="2019-10-27T23:16:17.524" v="363" actId="2711"/>
          <ac:spMkLst>
            <pc:docMk/>
            <pc:sldMk cId="2852783109" sldId="280"/>
            <ac:spMk id="2" creationId="{00000000-0000-0000-0000-000000000000}"/>
          </ac:spMkLst>
        </pc:spChg>
      </pc:sldChg>
      <pc:sldChg chg="modSp">
        <pc:chgData name="Bryant Gomez" userId="009178de-f383-4d73-b601-75761c213629" providerId="ADAL" clId="{20925EF6-3984-400A-B651-6436A07E95A8}" dt="2019-10-27T23:13:59.108" v="343" actId="2711"/>
        <pc:sldMkLst>
          <pc:docMk/>
          <pc:sldMk cId="3662872439" sldId="285"/>
        </pc:sldMkLst>
        <pc:spChg chg="mod">
          <ac:chgData name="Bryant Gomez" userId="009178de-f383-4d73-b601-75761c213629" providerId="ADAL" clId="{20925EF6-3984-400A-B651-6436A07E95A8}" dt="2019-10-27T23:13:50.328" v="340" actId="2711"/>
          <ac:spMkLst>
            <pc:docMk/>
            <pc:sldMk cId="3662872439" sldId="285"/>
            <ac:spMk id="2" creationId="{00000000-0000-0000-0000-000000000000}"/>
          </ac:spMkLst>
        </pc:spChg>
        <pc:spChg chg="mod">
          <ac:chgData name="Bryant Gomez" userId="009178de-f383-4d73-b601-75761c213629" providerId="ADAL" clId="{20925EF6-3984-400A-B651-6436A07E95A8}" dt="2019-10-27T23:13:59.108" v="343" actId="2711"/>
          <ac:spMkLst>
            <pc:docMk/>
            <pc:sldMk cId="3662872439" sldId="285"/>
            <ac:spMk id="3" creationId="{00000000-0000-0000-0000-000000000000}"/>
          </ac:spMkLst>
        </pc:spChg>
      </pc:sldChg>
      <pc:sldChg chg="modSp">
        <pc:chgData name="Bryant Gomez" userId="009178de-f383-4d73-b601-75761c213629" providerId="ADAL" clId="{20925EF6-3984-400A-B651-6436A07E95A8}" dt="2019-10-27T23:14:21.804" v="348" actId="2711"/>
        <pc:sldMkLst>
          <pc:docMk/>
          <pc:sldMk cId="403495980" sldId="286"/>
        </pc:sldMkLst>
        <pc:spChg chg="mod">
          <ac:chgData name="Bryant Gomez" userId="009178de-f383-4d73-b601-75761c213629" providerId="ADAL" clId="{20925EF6-3984-400A-B651-6436A07E95A8}" dt="2019-10-27T23:14:15.035" v="347" actId="2711"/>
          <ac:spMkLst>
            <pc:docMk/>
            <pc:sldMk cId="403495980" sldId="286"/>
            <ac:spMk id="2" creationId="{00000000-0000-0000-0000-000000000000}"/>
          </ac:spMkLst>
        </pc:spChg>
        <pc:spChg chg="mod">
          <ac:chgData name="Bryant Gomez" userId="009178de-f383-4d73-b601-75761c213629" providerId="ADAL" clId="{20925EF6-3984-400A-B651-6436A07E95A8}" dt="2019-10-27T23:14:21.804" v="348" actId="2711"/>
          <ac:spMkLst>
            <pc:docMk/>
            <pc:sldMk cId="403495980" sldId="286"/>
            <ac:spMk id="4" creationId="{00000000-0000-0000-0000-000000000000}"/>
          </ac:spMkLst>
        </pc:spChg>
      </pc:sldChg>
      <pc:sldChg chg="del">
        <pc:chgData name="Bryant Gomez" userId="009178de-f383-4d73-b601-75761c213629" providerId="ADAL" clId="{20925EF6-3984-400A-B651-6436A07E95A8}" dt="2019-10-27T23:00:22.128" v="0" actId="2696"/>
        <pc:sldMkLst>
          <pc:docMk/>
          <pc:sldMk cId="1564670660" sldId="294"/>
        </pc:sldMkLst>
      </pc:sldChg>
      <pc:sldChg chg="del">
        <pc:chgData name="Bryant Gomez" userId="009178de-f383-4d73-b601-75761c213629" providerId="ADAL" clId="{20925EF6-3984-400A-B651-6436A07E95A8}" dt="2019-10-27T23:00:22.135" v="1" actId="2696"/>
        <pc:sldMkLst>
          <pc:docMk/>
          <pc:sldMk cId="2621722972" sldId="296"/>
        </pc:sldMkLst>
      </pc:sldChg>
      <pc:sldChg chg="modSp">
        <pc:chgData name="Bryant Gomez" userId="009178de-f383-4d73-b601-75761c213629" providerId="ADAL" clId="{20925EF6-3984-400A-B651-6436A07E95A8}" dt="2019-10-27T23:14:43.530" v="350" actId="2711"/>
        <pc:sldMkLst>
          <pc:docMk/>
          <pc:sldMk cId="3915341935" sldId="298"/>
        </pc:sldMkLst>
        <pc:spChg chg="mod">
          <ac:chgData name="Bryant Gomez" userId="009178de-f383-4d73-b601-75761c213629" providerId="ADAL" clId="{20925EF6-3984-400A-B651-6436A07E95A8}" dt="2019-10-27T23:14:36.656" v="349" actId="2711"/>
          <ac:spMkLst>
            <pc:docMk/>
            <pc:sldMk cId="3915341935" sldId="298"/>
            <ac:spMk id="2" creationId="{00000000-0000-0000-0000-000000000000}"/>
          </ac:spMkLst>
        </pc:spChg>
        <pc:spChg chg="mod">
          <ac:chgData name="Bryant Gomez" userId="009178de-f383-4d73-b601-75761c213629" providerId="ADAL" clId="{20925EF6-3984-400A-B651-6436A07E95A8}" dt="2019-10-27T23:14:43.530" v="350" actId="2711"/>
          <ac:spMkLst>
            <pc:docMk/>
            <pc:sldMk cId="3915341935" sldId="298"/>
            <ac:spMk id="3" creationId="{00000000-0000-0000-0000-000000000000}"/>
          </ac:spMkLst>
        </pc:spChg>
      </pc:sldChg>
      <pc:sldChg chg="modSp">
        <pc:chgData name="Bryant Gomez" userId="009178de-f383-4d73-b601-75761c213629" providerId="ADAL" clId="{20925EF6-3984-400A-B651-6436A07E95A8}" dt="2019-10-27T23:15:16.854" v="357" actId="27636"/>
        <pc:sldMkLst>
          <pc:docMk/>
          <pc:sldMk cId="623151222" sldId="299"/>
        </pc:sldMkLst>
        <pc:spChg chg="mod">
          <ac:chgData name="Bryant Gomez" userId="009178de-f383-4d73-b601-75761c213629" providerId="ADAL" clId="{20925EF6-3984-400A-B651-6436A07E95A8}" dt="2019-10-27T23:15:06.147" v="353" actId="2711"/>
          <ac:spMkLst>
            <pc:docMk/>
            <pc:sldMk cId="623151222" sldId="299"/>
            <ac:spMk id="2" creationId="{00000000-0000-0000-0000-000000000000}"/>
          </ac:spMkLst>
        </pc:spChg>
        <pc:spChg chg="mod">
          <ac:chgData name="Bryant Gomez" userId="009178de-f383-4d73-b601-75761c213629" providerId="ADAL" clId="{20925EF6-3984-400A-B651-6436A07E95A8}" dt="2019-10-27T23:15:16.851" v="356" actId="27636"/>
          <ac:spMkLst>
            <pc:docMk/>
            <pc:sldMk cId="623151222" sldId="299"/>
            <ac:spMk id="3" creationId="{00000000-0000-0000-0000-000000000000}"/>
          </ac:spMkLst>
        </pc:spChg>
        <pc:spChg chg="mod">
          <ac:chgData name="Bryant Gomez" userId="009178de-f383-4d73-b601-75761c213629" providerId="ADAL" clId="{20925EF6-3984-400A-B651-6436A07E95A8}" dt="2019-10-27T23:15:16.854" v="357" actId="27636"/>
          <ac:spMkLst>
            <pc:docMk/>
            <pc:sldMk cId="623151222" sldId="299"/>
            <ac:spMk id="4" creationId="{00000000-0000-0000-0000-000000000000}"/>
          </ac:spMkLst>
        </pc:spChg>
      </pc:sldChg>
      <pc:sldChg chg="modSp">
        <pc:chgData name="Bryant Gomez" userId="009178de-f383-4d73-b601-75761c213629" providerId="ADAL" clId="{20925EF6-3984-400A-B651-6436A07E95A8}" dt="2019-10-27T23:15:42.856" v="359" actId="2711"/>
        <pc:sldMkLst>
          <pc:docMk/>
          <pc:sldMk cId="3596933311" sldId="301"/>
        </pc:sldMkLst>
        <pc:spChg chg="mod">
          <ac:chgData name="Bryant Gomez" userId="009178de-f383-4d73-b601-75761c213629" providerId="ADAL" clId="{20925EF6-3984-400A-B651-6436A07E95A8}" dt="2019-10-27T23:15:35.728" v="358" actId="2711"/>
          <ac:spMkLst>
            <pc:docMk/>
            <pc:sldMk cId="3596933311" sldId="301"/>
            <ac:spMk id="2" creationId="{00000000-0000-0000-0000-000000000000}"/>
          </ac:spMkLst>
        </pc:spChg>
        <pc:spChg chg="mod">
          <ac:chgData name="Bryant Gomez" userId="009178de-f383-4d73-b601-75761c213629" providerId="ADAL" clId="{20925EF6-3984-400A-B651-6436A07E95A8}" dt="2019-10-27T23:15:42.856" v="359" actId="2711"/>
          <ac:spMkLst>
            <pc:docMk/>
            <pc:sldMk cId="3596933311" sldId="301"/>
            <ac:spMk id="3" creationId="{00000000-0000-0000-0000-000000000000}"/>
          </ac:spMkLst>
        </pc:spChg>
      </pc:sldChg>
      <pc:sldChg chg="modSp">
        <pc:chgData name="Bryant Gomez" userId="009178de-f383-4d73-b601-75761c213629" providerId="ADAL" clId="{20925EF6-3984-400A-B651-6436A07E95A8}" dt="2019-10-27T23:16:05.406" v="362" actId="1076"/>
        <pc:sldMkLst>
          <pc:docMk/>
          <pc:sldMk cId="3806117912" sldId="302"/>
        </pc:sldMkLst>
        <pc:spChg chg="mod">
          <ac:chgData name="Bryant Gomez" userId="009178de-f383-4d73-b601-75761c213629" providerId="ADAL" clId="{20925EF6-3984-400A-B651-6436A07E95A8}" dt="2019-10-27T23:16:05.406" v="362" actId="1076"/>
          <ac:spMkLst>
            <pc:docMk/>
            <pc:sldMk cId="3806117912" sldId="302"/>
            <ac:spMk id="2" creationId="{00000000-0000-0000-0000-000000000000}"/>
          </ac:spMkLst>
        </pc:spChg>
      </pc:sldChg>
      <pc:sldChg chg="modSp">
        <pc:chgData name="Bryant Gomez" userId="009178de-f383-4d73-b601-75761c213629" providerId="ADAL" clId="{20925EF6-3984-400A-B651-6436A07E95A8}" dt="2019-10-27T23:18:28.832" v="390" actId="2711"/>
        <pc:sldMkLst>
          <pc:docMk/>
          <pc:sldMk cId="987172992" sldId="303"/>
        </pc:sldMkLst>
        <pc:spChg chg="mod">
          <ac:chgData name="Bryant Gomez" userId="009178de-f383-4d73-b601-75761c213629" providerId="ADAL" clId="{20925EF6-3984-400A-B651-6436A07E95A8}" dt="2019-10-27T23:18:28.832" v="390" actId="2711"/>
          <ac:spMkLst>
            <pc:docMk/>
            <pc:sldMk cId="987172992" sldId="303"/>
            <ac:spMk id="2" creationId="{00000000-0000-0000-0000-000000000000}"/>
          </ac:spMkLst>
        </pc:spChg>
      </pc:sldChg>
      <pc:sldChg chg="delSp modSp modTransition">
        <pc:chgData name="Bryant Gomez" userId="009178de-f383-4d73-b601-75761c213629" providerId="ADAL" clId="{20925EF6-3984-400A-B651-6436A07E95A8}" dt="2019-10-27T23:24:55.634" v="423" actId="2711"/>
        <pc:sldMkLst>
          <pc:docMk/>
          <pc:sldMk cId="2492287375" sldId="304"/>
        </pc:sldMkLst>
        <pc:spChg chg="mod">
          <ac:chgData name="Bryant Gomez" userId="009178de-f383-4d73-b601-75761c213629" providerId="ADAL" clId="{20925EF6-3984-400A-B651-6436A07E95A8}" dt="2019-10-27T23:24:55.634" v="423" actId="2711"/>
          <ac:spMkLst>
            <pc:docMk/>
            <pc:sldMk cId="2492287375" sldId="304"/>
            <ac:spMk id="2" creationId="{00000000-0000-0000-0000-000000000000}"/>
          </ac:spMkLst>
        </pc:spChg>
        <pc:spChg chg="del">
          <ac:chgData name="Bryant Gomez" userId="009178de-f383-4d73-b601-75761c213629" providerId="ADAL" clId="{20925EF6-3984-400A-B651-6436A07E95A8}" dt="2019-10-27T23:24:49.203" v="421" actId="478"/>
          <ac:spMkLst>
            <pc:docMk/>
            <pc:sldMk cId="2492287375" sldId="304"/>
            <ac:spMk id="4" creationId="{00000000-0000-0000-0000-000000000000}"/>
          </ac:spMkLst>
        </pc:spChg>
      </pc:sldChg>
      <pc:sldChg chg="modSp">
        <pc:chgData name="Bryant Gomez" userId="009178de-f383-4d73-b601-75761c213629" providerId="ADAL" clId="{20925EF6-3984-400A-B651-6436A07E95A8}" dt="2019-10-27T23:23:58.123" v="410" actId="2711"/>
        <pc:sldMkLst>
          <pc:docMk/>
          <pc:sldMk cId="921557376" sldId="307"/>
        </pc:sldMkLst>
        <pc:spChg chg="mod">
          <ac:chgData name="Bryant Gomez" userId="009178de-f383-4d73-b601-75761c213629" providerId="ADAL" clId="{20925EF6-3984-400A-B651-6436A07E95A8}" dt="2019-10-27T23:23:53.597" v="409" actId="2711"/>
          <ac:spMkLst>
            <pc:docMk/>
            <pc:sldMk cId="921557376" sldId="307"/>
            <ac:spMk id="2" creationId="{00000000-0000-0000-0000-000000000000}"/>
          </ac:spMkLst>
        </pc:spChg>
        <pc:spChg chg="mod">
          <ac:chgData name="Bryant Gomez" userId="009178de-f383-4d73-b601-75761c213629" providerId="ADAL" clId="{20925EF6-3984-400A-B651-6436A07E95A8}" dt="2019-10-27T23:23:58.123" v="410" actId="2711"/>
          <ac:spMkLst>
            <pc:docMk/>
            <pc:sldMk cId="921557376" sldId="307"/>
            <ac:spMk id="3" creationId="{00000000-0000-0000-0000-000000000000}"/>
          </ac:spMkLst>
        </pc:spChg>
      </pc:sldChg>
      <pc:sldChg chg="modSp">
        <pc:chgData name="Bryant Gomez" userId="009178de-f383-4d73-b601-75761c213629" providerId="ADAL" clId="{20925EF6-3984-400A-B651-6436A07E95A8}" dt="2019-10-28T03:03:22.401" v="431" actId="20577"/>
        <pc:sldMkLst>
          <pc:docMk/>
          <pc:sldMk cId="384511170" sldId="309"/>
        </pc:sldMkLst>
        <pc:spChg chg="mod">
          <ac:chgData name="Bryant Gomez" userId="009178de-f383-4d73-b601-75761c213629" providerId="ADAL" clId="{20925EF6-3984-400A-B651-6436A07E95A8}" dt="2019-10-27T23:24:05.521" v="411" actId="2711"/>
          <ac:spMkLst>
            <pc:docMk/>
            <pc:sldMk cId="384511170" sldId="309"/>
            <ac:spMk id="3" creationId="{00000000-0000-0000-0000-000000000000}"/>
          </ac:spMkLst>
        </pc:spChg>
        <pc:spChg chg="mod">
          <ac:chgData name="Bryant Gomez" userId="009178de-f383-4d73-b601-75761c213629" providerId="ADAL" clId="{20925EF6-3984-400A-B651-6436A07E95A8}" dt="2019-10-28T03:03:22.401" v="431" actId="20577"/>
          <ac:spMkLst>
            <pc:docMk/>
            <pc:sldMk cId="384511170" sldId="309"/>
            <ac:spMk id="4" creationId="{00000000-0000-0000-0000-000000000000}"/>
          </ac:spMkLst>
        </pc:spChg>
        <pc:spChg chg="mod">
          <ac:chgData name="Bryant Gomez" userId="009178de-f383-4d73-b601-75761c213629" providerId="ADAL" clId="{20925EF6-3984-400A-B651-6436A07E95A8}" dt="2019-10-27T23:24:32.667" v="417" actId="115"/>
          <ac:spMkLst>
            <pc:docMk/>
            <pc:sldMk cId="384511170" sldId="309"/>
            <ac:spMk id="5" creationId="{00000000-0000-0000-0000-000000000000}"/>
          </ac:spMkLst>
        </pc:spChg>
        <pc:spChg chg="mod">
          <ac:chgData name="Bryant Gomez" userId="009178de-f383-4d73-b601-75761c213629" providerId="ADAL" clId="{20925EF6-3984-400A-B651-6436A07E95A8}" dt="2019-10-27T23:24:13.210" v="413" actId="2711"/>
          <ac:spMkLst>
            <pc:docMk/>
            <pc:sldMk cId="384511170" sldId="309"/>
            <ac:spMk id="6" creationId="{00000000-0000-0000-0000-000000000000}"/>
          </ac:spMkLst>
        </pc:spChg>
        <pc:spChg chg="mod">
          <ac:chgData name="Bryant Gomez" userId="009178de-f383-4d73-b601-75761c213629" providerId="ADAL" clId="{20925EF6-3984-400A-B651-6436A07E95A8}" dt="2019-10-27T23:24:19.422" v="414" actId="2711"/>
          <ac:spMkLst>
            <pc:docMk/>
            <pc:sldMk cId="384511170" sldId="309"/>
            <ac:spMk id="7" creationId="{00000000-0000-0000-0000-000000000000}"/>
          </ac:spMkLst>
        </pc:spChg>
      </pc:sldChg>
      <pc:sldChg chg="modSp">
        <pc:chgData name="Bryant Gomez" userId="009178de-f383-4d73-b601-75761c213629" providerId="ADAL" clId="{20925EF6-3984-400A-B651-6436A07E95A8}" dt="2019-10-28T03:01:23.292" v="428" actId="20577"/>
        <pc:sldMkLst>
          <pc:docMk/>
          <pc:sldMk cId="2871342508" sldId="313"/>
        </pc:sldMkLst>
        <pc:spChg chg="mod">
          <ac:chgData name="Bryant Gomez" userId="009178de-f383-4d73-b601-75761c213629" providerId="ADAL" clId="{20925EF6-3984-400A-B651-6436A07E95A8}" dt="2019-10-27T23:16:25.798" v="364" actId="2711"/>
          <ac:spMkLst>
            <pc:docMk/>
            <pc:sldMk cId="2871342508" sldId="313"/>
            <ac:spMk id="2" creationId="{00000000-0000-0000-0000-000000000000}"/>
          </ac:spMkLst>
        </pc:spChg>
        <pc:spChg chg="mod">
          <ac:chgData name="Bryant Gomez" userId="009178de-f383-4d73-b601-75761c213629" providerId="ADAL" clId="{20925EF6-3984-400A-B651-6436A07E95A8}" dt="2019-10-28T03:01:23.292" v="428" actId="20577"/>
          <ac:spMkLst>
            <pc:docMk/>
            <pc:sldMk cId="2871342508" sldId="313"/>
            <ac:spMk id="7" creationId="{00000000-0000-0000-0000-000000000000}"/>
          </ac:spMkLst>
        </pc:spChg>
      </pc:sldChg>
      <pc:sldChg chg="modSp">
        <pc:chgData name="Bryant Gomez" userId="009178de-f383-4d73-b601-75761c213629" providerId="ADAL" clId="{20925EF6-3984-400A-B651-6436A07E95A8}" dt="2019-10-27T23:04:20.116" v="63" actId="2711"/>
        <pc:sldMkLst>
          <pc:docMk/>
          <pc:sldMk cId="463944172" sldId="315"/>
        </pc:sldMkLst>
        <pc:spChg chg="mod">
          <ac:chgData name="Bryant Gomez" userId="009178de-f383-4d73-b601-75761c213629" providerId="ADAL" clId="{20925EF6-3984-400A-B651-6436A07E95A8}" dt="2019-10-27T23:03:43.933" v="55" actId="2711"/>
          <ac:spMkLst>
            <pc:docMk/>
            <pc:sldMk cId="463944172" sldId="315"/>
            <ac:spMk id="2" creationId="{00000000-0000-0000-0000-000000000000}"/>
          </ac:spMkLst>
        </pc:spChg>
        <pc:spChg chg="mod">
          <ac:chgData name="Bryant Gomez" userId="009178de-f383-4d73-b601-75761c213629" providerId="ADAL" clId="{20925EF6-3984-400A-B651-6436A07E95A8}" dt="2019-10-27T23:04:20.116" v="63" actId="2711"/>
          <ac:spMkLst>
            <pc:docMk/>
            <pc:sldMk cId="463944172" sldId="315"/>
            <ac:spMk id="3" creationId="{00000000-0000-0000-0000-000000000000}"/>
          </ac:spMkLst>
        </pc:spChg>
      </pc:sldChg>
      <pc:sldChg chg="modSp">
        <pc:chgData name="Bryant Gomez" userId="009178de-f383-4d73-b601-75761c213629" providerId="ADAL" clId="{20925EF6-3984-400A-B651-6436A07E95A8}" dt="2019-10-27T23:04:39.974" v="67" actId="2711"/>
        <pc:sldMkLst>
          <pc:docMk/>
          <pc:sldMk cId="2722614210" sldId="316"/>
        </pc:sldMkLst>
        <pc:spChg chg="mod">
          <ac:chgData name="Bryant Gomez" userId="009178de-f383-4d73-b601-75761c213629" providerId="ADAL" clId="{20925EF6-3984-400A-B651-6436A07E95A8}" dt="2019-10-27T23:04:39.974" v="67" actId="2711"/>
          <ac:spMkLst>
            <pc:docMk/>
            <pc:sldMk cId="2722614210" sldId="316"/>
            <ac:spMk id="2" creationId="{00000000-0000-0000-0000-000000000000}"/>
          </ac:spMkLst>
        </pc:spChg>
        <pc:spChg chg="mod">
          <ac:chgData name="Bryant Gomez" userId="009178de-f383-4d73-b601-75761c213629" providerId="ADAL" clId="{20925EF6-3984-400A-B651-6436A07E95A8}" dt="2019-10-27T23:04:31.941" v="66" actId="20577"/>
          <ac:spMkLst>
            <pc:docMk/>
            <pc:sldMk cId="2722614210" sldId="316"/>
            <ac:spMk id="3" creationId="{00000000-0000-0000-0000-000000000000}"/>
          </ac:spMkLst>
        </pc:spChg>
      </pc:sldChg>
      <pc:sldChg chg="modSp">
        <pc:chgData name="Bryant Gomez" userId="009178de-f383-4d73-b601-75761c213629" providerId="ADAL" clId="{20925EF6-3984-400A-B651-6436A07E95A8}" dt="2019-10-27T23:04:56.497" v="70" actId="2711"/>
        <pc:sldMkLst>
          <pc:docMk/>
          <pc:sldMk cId="1402932285" sldId="317"/>
        </pc:sldMkLst>
        <pc:spChg chg="mod">
          <ac:chgData name="Bryant Gomez" userId="009178de-f383-4d73-b601-75761c213629" providerId="ADAL" clId="{20925EF6-3984-400A-B651-6436A07E95A8}" dt="2019-10-27T23:04:56.497" v="70" actId="2711"/>
          <ac:spMkLst>
            <pc:docMk/>
            <pc:sldMk cId="1402932285" sldId="317"/>
            <ac:spMk id="2" creationId="{00000000-0000-0000-0000-000000000000}"/>
          </ac:spMkLst>
        </pc:spChg>
        <pc:spChg chg="mod">
          <ac:chgData name="Bryant Gomez" userId="009178de-f383-4d73-b601-75761c213629" providerId="ADAL" clId="{20925EF6-3984-400A-B651-6436A07E95A8}" dt="2019-10-27T23:04:47.367" v="68" actId="2711"/>
          <ac:spMkLst>
            <pc:docMk/>
            <pc:sldMk cId="1402932285" sldId="317"/>
            <ac:spMk id="3" creationId="{00000000-0000-0000-0000-000000000000}"/>
          </ac:spMkLst>
        </pc:spChg>
      </pc:sldChg>
      <pc:sldChg chg="modSp">
        <pc:chgData name="Bryant Gomez" userId="009178de-f383-4d73-b601-75761c213629" providerId="ADAL" clId="{20925EF6-3984-400A-B651-6436A07E95A8}" dt="2019-10-27T23:05:15.293" v="72" actId="2711"/>
        <pc:sldMkLst>
          <pc:docMk/>
          <pc:sldMk cId="3402849037" sldId="318"/>
        </pc:sldMkLst>
        <pc:spChg chg="mod">
          <ac:chgData name="Bryant Gomez" userId="009178de-f383-4d73-b601-75761c213629" providerId="ADAL" clId="{20925EF6-3984-400A-B651-6436A07E95A8}" dt="2019-10-27T23:05:15.293" v="72" actId="2711"/>
          <ac:spMkLst>
            <pc:docMk/>
            <pc:sldMk cId="3402849037" sldId="318"/>
            <ac:spMk id="2" creationId="{00000000-0000-0000-0000-000000000000}"/>
          </ac:spMkLst>
        </pc:spChg>
        <pc:spChg chg="mod">
          <ac:chgData name="Bryant Gomez" userId="009178de-f383-4d73-b601-75761c213629" providerId="ADAL" clId="{20925EF6-3984-400A-B651-6436A07E95A8}" dt="2019-10-27T23:05:08.748" v="71" actId="2711"/>
          <ac:spMkLst>
            <pc:docMk/>
            <pc:sldMk cId="3402849037" sldId="318"/>
            <ac:spMk id="3" creationId="{00000000-0000-0000-0000-000000000000}"/>
          </ac:spMkLst>
        </pc:spChg>
      </pc:sldChg>
      <pc:sldChg chg="modSp">
        <pc:chgData name="Bryant Gomez" userId="009178de-f383-4d73-b601-75761c213629" providerId="ADAL" clId="{20925EF6-3984-400A-B651-6436A07E95A8}" dt="2019-10-27T23:06:06.461" v="84" actId="2711"/>
        <pc:sldMkLst>
          <pc:docMk/>
          <pc:sldMk cId="1491135038" sldId="319"/>
        </pc:sldMkLst>
        <pc:spChg chg="mod">
          <ac:chgData name="Bryant Gomez" userId="009178de-f383-4d73-b601-75761c213629" providerId="ADAL" clId="{20925EF6-3984-400A-B651-6436A07E95A8}" dt="2019-10-27T23:06:06.461" v="84" actId="2711"/>
          <ac:spMkLst>
            <pc:docMk/>
            <pc:sldMk cId="1491135038" sldId="319"/>
            <ac:spMk id="2" creationId="{00000000-0000-0000-0000-000000000000}"/>
          </ac:spMkLst>
        </pc:spChg>
        <pc:spChg chg="mod">
          <ac:chgData name="Bryant Gomez" userId="009178de-f383-4d73-b601-75761c213629" providerId="ADAL" clId="{20925EF6-3984-400A-B651-6436A07E95A8}" dt="2019-10-27T23:05:52.484" v="82" actId="2711"/>
          <ac:spMkLst>
            <pc:docMk/>
            <pc:sldMk cId="1491135038" sldId="319"/>
            <ac:spMk id="3" creationId="{00000000-0000-0000-0000-000000000000}"/>
          </ac:spMkLst>
        </pc:spChg>
        <pc:spChg chg="mod">
          <ac:chgData name="Bryant Gomez" userId="009178de-f383-4d73-b601-75761c213629" providerId="ADAL" clId="{20925EF6-3984-400A-B651-6436A07E95A8}" dt="2019-10-27T23:05:25.964" v="73" actId="2711"/>
          <ac:spMkLst>
            <pc:docMk/>
            <pc:sldMk cId="1491135038" sldId="319"/>
            <ac:spMk id="4" creationId="{00000000-0000-0000-0000-000000000000}"/>
          </ac:spMkLst>
        </pc:spChg>
        <pc:spChg chg="mod">
          <ac:chgData name="Bryant Gomez" userId="009178de-f383-4d73-b601-75761c213629" providerId="ADAL" clId="{20925EF6-3984-400A-B651-6436A07E95A8}" dt="2019-10-27T23:05:58.565" v="83" actId="2711"/>
          <ac:spMkLst>
            <pc:docMk/>
            <pc:sldMk cId="1491135038" sldId="319"/>
            <ac:spMk id="5" creationId="{00000000-0000-0000-0000-000000000000}"/>
          </ac:spMkLst>
        </pc:spChg>
        <pc:spChg chg="mod">
          <ac:chgData name="Bryant Gomez" userId="009178de-f383-4d73-b601-75761c213629" providerId="ADAL" clId="{20925EF6-3984-400A-B651-6436A07E95A8}" dt="2019-10-27T23:05:31.247" v="74" actId="2711"/>
          <ac:spMkLst>
            <pc:docMk/>
            <pc:sldMk cId="1491135038" sldId="319"/>
            <ac:spMk id="6" creationId="{00000000-0000-0000-0000-000000000000}"/>
          </ac:spMkLst>
        </pc:spChg>
      </pc:sldChg>
      <pc:sldChg chg="modSp">
        <pc:chgData name="Bryant Gomez" userId="009178de-f383-4d73-b601-75761c213629" providerId="ADAL" clId="{20925EF6-3984-400A-B651-6436A07E95A8}" dt="2019-10-27T23:06:35.636" v="88" actId="1076"/>
        <pc:sldMkLst>
          <pc:docMk/>
          <pc:sldMk cId="3145212936" sldId="320"/>
        </pc:sldMkLst>
        <pc:spChg chg="mod">
          <ac:chgData name="Bryant Gomez" userId="009178de-f383-4d73-b601-75761c213629" providerId="ADAL" clId="{20925EF6-3984-400A-B651-6436A07E95A8}" dt="2019-10-27T23:06:35.636" v="88" actId="1076"/>
          <ac:spMkLst>
            <pc:docMk/>
            <pc:sldMk cId="3145212936" sldId="320"/>
            <ac:spMk id="2" creationId="{00000000-0000-0000-0000-000000000000}"/>
          </ac:spMkLst>
        </pc:spChg>
        <pc:spChg chg="mod">
          <ac:chgData name="Bryant Gomez" userId="009178de-f383-4d73-b601-75761c213629" providerId="ADAL" clId="{20925EF6-3984-400A-B651-6436A07E95A8}" dt="2019-10-27T23:06:25.179" v="86" actId="2711"/>
          <ac:spMkLst>
            <pc:docMk/>
            <pc:sldMk cId="3145212936" sldId="320"/>
            <ac:spMk id="3" creationId="{00000000-0000-0000-0000-000000000000}"/>
          </ac:spMkLst>
        </pc:spChg>
      </pc:sldChg>
      <pc:sldChg chg="modSp">
        <pc:chgData name="Bryant Gomez" userId="009178de-f383-4d73-b601-75761c213629" providerId="ADAL" clId="{20925EF6-3984-400A-B651-6436A07E95A8}" dt="2019-10-27T23:03:20.219" v="54"/>
        <pc:sldMkLst>
          <pc:docMk/>
          <pc:sldMk cId="562998737" sldId="321"/>
        </pc:sldMkLst>
        <pc:spChg chg="mod">
          <ac:chgData name="Bryant Gomez" userId="009178de-f383-4d73-b601-75761c213629" providerId="ADAL" clId="{20925EF6-3984-400A-B651-6436A07E95A8}" dt="2019-10-27T23:03:20.219" v="54"/>
          <ac:spMkLst>
            <pc:docMk/>
            <pc:sldMk cId="562998737" sldId="321"/>
            <ac:spMk id="3" creationId="{00000000-0000-0000-0000-000000000000}"/>
          </ac:spMkLst>
        </pc:spChg>
      </pc:sldChg>
      <pc:sldChg chg="modSp">
        <pc:chgData name="Bryant Gomez" userId="009178de-f383-4d73-b601-75761c213629" providerId="ADAL" clId="{20925EF6-3984-400A-B651-6436A07E95A8}" dt="2019-10-27T23:06:46.436" v="89" actId="2711"/>
        <pc:sldMkLst>
          <pc:docMk/>
          <pc:sldMk cId="2261207142" sldId="322"/>
        </pc:sldMkLst>
        <pc:spChg chg="mod">
          <ac:chgData name="Bryant Gomez" userId="009178de-f383-4d73-b601-75761c213629" providerId="ADAL" clId="{20925EF6-3984-400A-B651-6436A07E95A8}" dt="2019-10-27T23:06:46.436" v="89" actId="2711"/>
          <ac:spMkLst>
            <pc:docMk/>
            <pc:sldMk cId="2261207142" sldId="322"/>
            <ac:spMk id="2" creationId="{00000000-0000-0000-0000-000000000000}"/>
          </ac:spMkLst>
        </pc:spChg>
      </pc:sldChg>
      <pc:sldChg chg="modSp">
        <pc:chgData name="Bryant Gomez" userId="009178de-f383-4d73-b601-75761c213629" providerId="ADAL" clId="{20925EF6-3984-400A-B651-6436A07E95A8}" dt="2019-10-27T23:07:28.417" v="91" actId="2711"/>
        <pc:sldMkLst>
          <pc:docMk/>
          <pc:sldMk cId="4075604192" sldId="324"/>
        </pc:sldMkLst>
        <pc:spChg chg="mod">
          <ac:chgData name="Bryant Gomez" userId="009178de-f383-4d73-b601-75761c213629" providerId="ADAL" clId="{20925EF6-3984-400A-B651-6436A07E95A8}" dt="2019-10-27T23:07:22.018" v="90" actId="2711"/>
          <ac:spMkLst>
            <pc:docMk/>
            <pc:sldMk cId="4075604192" sldId="324"/>
            <ac:spMk id="2" creationId="{00000000-0000-0000-0000-000000000000}"/>
          </ac:spMkLst>
        </pc:spChg>
        <pc:spChg chg="mod">
          <ac:chgData name="Bryant Gomez" userId="009178de-f383-4d73-b601-75761c213629" providerId="ADAL" clId="{20925EF6-3984-400A-B651-6436A07E95A8}" dt="2019-10-27T23:07:28.417" v="91" actId="2711"/>
          <ac:spMkLst>
            <pc:docMk/>
            <pc:sldMk cId="4075604192" sldId="324"/>
            <ac:spMk id="4" creationId="{00000000-0000-0000-0000-000000000000}"/>
          </ac:spMkLst>
        </pc:spChg>
      </pc:sldChg>
      <pc:sldChg chg="delSp modSp">
        <pc:chgData name="Bryant Gomez" userId="009178de-f383-4d73-b601-75761c213629" providerId="ADAL" clId="{20925EF6-3984-400A-B651-6436A07E95A8}" dt="2019-10-27T23:07:57.118" v="95" actId="2711"/>
        <pc:sldMkLst>
          <pc:docMk/>
          <pc:sldMk cId="85252358" sldId="325"/>
        </pc:sldMkLst>
        <pc:spChg chg="mod">
          <ac:chgData name="Bryant Gomez" userId="009178de-f383-4d73-b601-75761c213629" providerId="ADAL" clId="{20925EF6-3984-400A-B651-6436A07E95A8}" dt="2019-10-27T23:07:57.118" v="95" actId="2711"/>
          <ac:spMkLst>
            <pc:docMk/>
            <pc:sldMk cId="85252358" sldId="325"/>
            <ac:spMk id="2" creationId="{00000000-0000-0000-0000-000000000000}"/>
          </ac:spMkLst>
        </pc:spChg>
        <pc:spChg chg="del">
          <ac:chgData name="Bryant Gomez" userId="009178de-f383-4d73-b601-75761c213629" providerId="ADAL" clId="{20925EF6-3984-400A-B651-6436A07E95A8}" dt="2019-10-27T23:07:53.335" v="94" actId="478"/>
          <ac:spMkLst>
            <pc:docMk/>
            <pc:sldMk cId="85252358" sldId="325"/>
            <ac:spMk id="3" creationId="{00000000-0000-0000-0000-000000000000}"/>
          </ac:spMkLst>
        </pc:spChg>
      </pc:sldChg>
      <pc:sldChg chg="modSp">
        <pc:chgData name="Bryant Gomez" userId="009178de-f383-4d73-b601-75761c213629" providerId="ADAL" clId="{20925EF6-3984-400A-B651-6436A07E95A8}" dt="2019-10-27T23:08:50.255" v="108" actId="27636"/>
        <pc:sldMkLst>
          <pc:docMk/>
          <pc:sldMk cId="3499920993" sldId="326"/>
        </pc:sldMkLst>
        <pc:spChg chg="mod">
          <ac:chgData name="Bryant Gomez" userId="009178de-f383-4d73-b601-75761c213629" providerId="ADAL" clId="{20925EF6-3984-400A-B651-6436A07E95A8}" dt="2019-10-27T23:08:04.513" v="96" actId="2711"/>
          <ac:spMkLst>
            <pc:docMk/>
            <pc:sldMk cId="3499920993" sldId="326"/>
            <ac:spMk id="2" creationId="{00000000-0000-0000-0000-000000000000}"/>
          </ac:spMkLst>
        </pc:spChg>
        <pc:spChg chg="mod">
          <ac:chgData name="Bryant Gomez" userId="009178de-f383-4d73-b601-75761c213629" providerId="ADAL" clId="{20925EF6-3984-400A-B651-6436A07E95A8}" dt="2019-10-27T23:08:09.406" v="97" actId="2711"/>
          <ac:spMkLst>
            <pc:docMk/>
            <pc:sldMk cId="3499920993" sldId="326"/>
            <ac:spMk id="3" creationId="{00000000-0000-0000-0000-000000000000}"/>
          </ac:spMkLst>
        </pc:spChg>
        <pc:spChg chg="mod">
          <ac:chgData name="Bryant Gomez" userId="009178de-f383-4d73-b601-75761c213629" providerId="ADAL" clId="{20925EF6-3984-400A-B651-6436A07E95A8}" dt="2019-10-27T23:08:50.253" v="107" actId="27636"/>
          <ac:spMkLst>
            <pc:docMk/>
            <pc:sldMk cId="3499920993" sldId="326"/>
            <ac:spMk id="4" creationId="{00000000-0000-0000-0000-000000000000}"/>
          </ac:spMkLst>
        </pc:spChg>
        <pc:spChg chg="mod">
          <ac:chgData name="Bryant Gomez" userId="009178de-f383-4d73-b601-75761c213629" providerId="ADAL" clId="{20925EF6-3984-400A-B651-6436A07E95A8}" dt="2019-10-27T23:08:13.961" v="98" actId="2711"/>
          <ac:spMkLst>
            <pc:docMk/>
            <pc:sldMk cId="3499920993" sldId="326"/>
            <ac:spMk id="5" creationId="{00000000-0000-0000-0000-000000000000}"/>
          </ac:spMkLst>
        </pc:spChg>
        <pc:spChg chg="mod">
          <ac:chgData name="Bryant Gomez" userId="009178de-f383-4d73-b601-75761c213629" providerId="ADAL" clId="{20925EF6-3984-400A-B651-6436A07E95A8}" dt="2019-10-27T23:08:50.255" v="108" actId="27636"/>
          <ac:spMkLst>
            <pc:docMk/>
            <pc:sldMk cId="3499920993" sldId="326"/>
            <ac:spMk id="6" creationId="{00000000-0000-0000-0000-000000000000}"/>
          </ac:spMkLst>
        </pc:spChg>
      </pc:sldChg>
      <pc:sldChg chg="modSp">
        <pc:chgData name="Bryant Gomez" userId="009178de-f383-4d73-b601-75761c213629" providerId="ADAL" clId="{20925EF6-3984-400A-B651-6436A07E95A8}" dt="2019-10-27T23:09:25.338" v="113" actId="27636"/>
        <pc:sldMkLst>
          <pc:docMk/>
          <pc:sldMk cId="1491144373" sldId="327"/>
        </pc:sldMkLst>
        <pc:spChg chg="mod">
          <ac:chgData name="Bryant Gomez" userId="009178de-f383-4d73-b601-75761c213629" providerId="ADAL" clId="{20925EF6-3984-400A-B651-6436A07E95A8}" dt="2019-10-27T23:09:05.906" v="109" actId="2711"/>
          <ac:spMkLst>
            <pc:docMk/>
            <pc:sldMk cId="1491144373" sldId="327"/>
            <ac:spMk id="2" creationId="{00000000-0000-0000-0000-000000000000}"/>
          </ac:spMkLst>
        </pc:spChg>
        <pc:spChg chg="mod">
          <ac:chgData name="Bryant Gomez" userId="009178de-f383-4d73-b601-75761c213629" providerId="ADAL" clId="{20925EF6-3984-400A-B651-6436A07E95A8}" dt="2019-10-27T23:09:25.338" v="113" actId="27636"/>
          <ac:spMkLst>
            <pc:docMk/>
            <pc:sldMk cId="1491144373" sldId="327"/>
            <ac:spMk id="3" creationId="{00000000-0000-0000-0000-000000000000}"/>
          </ac:spMkLst>
        </pc:spChg>
      </pc:sldChg>
      <pc:sldChg chg="modSp">
        <pc:chgData name="Bryant Gomez" userId="009178de-f383-4d73-b601-75761c213629" providerId="ADAL" clId="{20925EF6-3984-400A-B651-6436A07E95A8}" dt="2019-10-27T23:10:15.656" v="226" actId="2711"/>
        <pc:sldMkLst>
          <pc:docMk/>
          <pc:sldMk cId="4159708914" sldId="328"/>
        </pc:sldMkLst>
        <pc:spChg chg="mod">
          <ac:chgData name="Bryant Gomez" userId="009178de-f383-4d73-b601-75761c213629" providerId="ADAL" clId="{20925EF6-3984-400A-B651-6436A07E95A8}" dt="2019-10-27T23:09:34.415" v="114" actId="2711"/>
          <ac:spMkLst>
            <pc:docMk/>
            <pc:sldMk cId="4159708914" sldId="328"/>
            <ac:spMk id="2" creationId="{00000000-0000-0000-0000-000000000000}"/>
          </ac:spMkLst>
        </pc:spChg>
        <pc:spChg chg="mod">
          <ac:chgData name="Bryant Gomez" userId="009178de-f383-4d73-b601-75761c213629" providerId="ADAL" clId="{20925EF6-3984-400A-B651-6436A07E95A8}" dt="2019-10-27T23:10:15.656" v="226" actId="2711"/>
          <ac:spMkLst>
            <pc:docMk/>
            <pc:sldMk cId="4159708914" sldId="328"/>
            <ac:spMk id="3" creationId="{00000000-0000-0000-0000-000000000000}"/>
          </ac:spMkLst>
        </pc:spChg>
      </pc:sldChg>
      <pc:sldChg chg="modSp">
        <pc:chgData name="Bryant Gomez" userId="009178de-f383-4d73-b601-75761c213629" providerId="ADAL" clId="{20925EF6-3984-400A-B651-6436A07E95A8}" dt="2019-10-27T23:12:48.659" v="331" actId="242"/>
        <pc:sldMkLst>
          <pc:docMk/>
          <pc:sldMk cId="3578756426" sldId="329"/>
        </pc:sldMkLst>
        <pc:spChg chg="mod">
          <ac:chgData name="Bryant Gomez" userId="009178de-f383-4d73-b601-75761c213629" providerId="ADAL" clId="{20925EF6-3984-400A-B651-6436A07E95A8}" dt="2019-10-27T23:12:48.659" v="331" actId="242"/>
          <ac:spMkLst>
            <pc:docMk/>
            <pc:sldMk cId="3578756426" sldId="329"/>
            <ac:spMk id="2" creationId="{00000000-0000-0000-0000-000000000000}"/>
          </ac:spMkLst>
        </pc:spChg>
      </pc:sldChg>
      <pc:sldChg chg="modSp">
        <pc:chgData name="Bryant Gomez" userId="009178de-f383-4d73-b601-75761c213629" providerId="ADAL" clId="{20925EF6-3984-400A-B651-6436A07E95A8}" dt="2019-10-27T23:13:29.452" v="338" actId="2711"/>
        <pc:sldMkLst>
          <pc:docMk/>
          <pc:sldMk cId="2378287819" sldId="331"/>
        </pc:sldMkLst>
        <pc:spChg chg="mod">
          <ac:chgData name="Bryant Gomez" userId="009178de-f383-4d73-b601-75761c213629" providerId="ADAL" clId="{20925EF6-3984-400A-B651-6436A07E95A8}" dt="2019-10-27T23:13:01.883" v="332" actId="2711"/>
          <ac:spMkLst>
            <pc:docMk/>
            <pc:sldMk cId="2378287819" sldId="331"/>
            <ac:spMk id="2" creationId="{00000000-0000-0000-0000-000000000000}"/>
          </ac:spMkLst>
        </pc:spChg>
        <pc:spChg chg="mod">
          <ac:chgData name="Bryant Gomez" userId="009178de-f383-4d73-b601-75761c213629" providerId="ADAL" clId="{20925EF6-3984-400A-B651-6436A07E95A8}" dt="2019-10-27T23:13:06.926" v="333" actId="2711"/>
          <ac:spMkLst>
            <pc:docMk/>
            <pc:sldMk cId="2378287819" sldId="331"/>
            <ac:spMk id="3" creationId="{00000000-0000-0000-0000-000000000000}"/>
          </ac:spMkLst>
        </pc:spChg>
        <pc:spChg chg="mod">
          <ac:chgData name="Bryant Gomez" userId="009178de-f383-4d73-b601-75761c213629" providerId="ADAL" clId="{20925EF6-3984-400A-B651-6436A07E95A8}" dt="2019-10-27T23:13:24.558" v="337" actId="27636"/>
          <ac:spMkLst>
            <pc:docMk/>
            <pc:sldMk cId="2378287819" sldId="331"/>
            <ac:spMk id="4" creationId="{00000000-0000-0000-0000-000000000000}"/>
          </ac:spMkLst>
        </pc:spChg>
        <pc:spChg chg="mod">
          <ac:chgData name="Bryant Gomez" userId="009178de-f383-4d73-b601-75761c213629" providerId="ADAL" clId="{20925EF6-3984-400A-B651-6436A07E95A8}" dt="2019-10-27T23:13:11.557" v="334" actId="2711"/>
          <ac:spMkLst>
            <pc:docMk/>
            <pc:sldMk cId="2378287819" sldId="331"/>
            <ac:spMk id="5" creationId="{00000000-0000-0000-0000-000000000000}"/>
          </ac:spMkLst>
        </pc:spChg>
        <pc:spChg chg="mod">
          <ac:chgData name="Bryant Gomez" userId="009178de-f383-4d73-b601-75761c213629" providerId="ADAL" clId="{20925EF6-3984-400A-B651-6436A07E95A8}" dt="2019-10-27T23:13:29.452" v="338" actId="2711"/>
          <ac:spMkLst>
            <pc:docMk/>
            <pc:sldMk cId="2378287819" sldId="331"/>
            <ac:spMk id="6" creationId="{00000000-0000-0000-0000-000000000000}"/>
          </ac:spMkLst>
        </pc:spChg>
      </pc:sldChg>
      <pc:sldChg chg="modSp">
        <pc:chgData name="Bryant Gomez" userId="009178de-f383-4d73-b601-75761c213629" providerId="ADAL" clId="{20925EF6-3984-400A-B651-6436A07E95A8}" dt="2019-10-27T23:07:39.075" v="93" actId="2711"/>
        <pc:sldMkLst>
          <pc:docMk/>
          <pc:sldMk cId="1702010706" sldId="332"/>
        </pc:sldMkLst>
        <pc:spChg chg="mod">
          <ac:chgData name="Bryant Gomez" userId="009178de-f383-4d73-b601-75761c213629" providerId="ADAL" clId="{20925EF6-3984-400A-B651-6436A07E95A8}" dt="2019-10-27T23:07:34.403" v="92" actId="2711"/>
          <ac:spMkLst>
            <pc:docMk/>
            <pc:sldMk cId="1702010706" sldId="332"/>
            <ac:spMk id="2" creationId="{00000000-0000-0000-0000-000000000000}"/>
          </ac:spMkLst>
        </pc:spChg>
        <pc:spChg chg="mod">
          <ac:chgData name="Bryant Gomez" userId="009178de-f383-4d73-b601-75761c213629" providerId="ADAL" clId="{20925EF6-3984-400A-B651-6436A07E95A8}" dt="2019-10-27T23:07:39.075" v="93" actId="2711"/>
          <ac:spMkLst>
            <pc:docMk/>
            <pc:sldMk cId="1702010706" sldId="332"/>
            <ac:spMk id="4" creationId="{00000000-0000-0000-0000-000000000000}"/>
          </ac:spMkLst>
        </pc:spChg>
      </pc:sldChg>
      <pc:sldChg chg="modSp">
        <pc:chgData name="Bryant Gomez" userId="009178de-f383-4d73-b601-75761c213629" providerId="ADAL" clId="{20925EF6-3984-400A-B651-6436A07E95A8}" dt="2019-10-27T23:10:58.554" v="318" actId="2711"/>
        <pc:sldMkLst>
          <pc:docMk/>
          <pc:sldMk cId="3984208557" sldId="334"/>
        </pc:sldMkLst>
        <pc:spChg chg="mod">
          <ac:chgData name="Bryant Gomez" userId="009178de-f383-4d73-b601-75761c213629" providerId="ADAL" clId="{20925EF6-3984-400A-B651-6436A07E95A8}" dt="2019-10-27T23:10:58.554" v="318" actId="2711"/>
          <ac:spMkLst>
            <pc:docMk/>
            <pc:sldMk cId="3984208557" sldId="334"/>
            <ac:spMk id="2"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F201F6-26AD-4FFB-BF7C-93EF7635C9F6}" type="doc">
      <dgm:prSet loTypeId="urn:microsoft.com/office/officeart/2008/layout/VerticalCurvedList" loCatId="list" qsTypeId="urn:microsoft.com/office/officeart/2005/8/quickstyle/simple2" qsCatId="simple" csTypeId="urn:microsoft.com/office/officeart/2005/8/colors/accent1_2" csCatId="accent1" phldr="1"/>
      <dgm:spPr/>
      <dgm:t>
        <a:bodyPr/>
        <a:lstStyle/>
        <a:p>
          <a:endParaRPr lang="en-US"/>
        </a:p>
      </dgm:t>
    </dgm:pt>
    <dgm:pt modelId="{3E79BB62-D484-4CF6-89EC-A6E039581421}">
      <dgm:prSet phldrT="[Text]"/>
      <dgm:spPr/>
      <dgm:t>
        <a:bodyPr/>
        <a:lstStyle/>
        <a:p>
          <a:r>
            <a:rPr lang="en-US" dirty="0"/>
            <a:t>Leadership, Learning &amp; Research Environment</a:t>
          </a:r>
        </a:p>
      </dgm:t>
    </dgm:pt>
    <dgm:pt modelId="{CB4C4B38-B5C8-4B42-A999-6B27089415BE}" type="parTrans" cxnId="{F587B911-5DA9-4D34-91ED-21B7B17E24AD}">
      <dgm:prSet/>
      <dgm:spPr/>
      <dgm:t>
        <a:bodyPr/>
        <a:lstStyle/>
        <a:p>
          <a:endParaRPr lang="en-US"/>
        </a:p>
      </dgm:t>
    </dgm:pt>
    <dgm:pt modelId="{60DF9C50-C8F7-469D-9D70-4EB3126D81B8}" type="sibTrans" cxnId="{F587B911-5DA9-4D34-91ED-21B7B17E24AD}">
      <dgm:prSet/>
      <dgm:spPr/>
      <dgm:t>
        <a:bodyPr/>
        <a:lstStyle/>
        <a:p>
          <a:endParaRPr lang="en-US"/>
        </a:p>
      </dgm:t>
    </dgm:pt>
    <dgm:pt modelId="{57AA4617-2681-433E-80DC-F2A2C270B37D}">
      <dgm:prSet phldrT="[Text]"/>
      <dgm:spPr/>
      <dgm:t>
        <a:bodyPr/>
        <a:lstStyle/>
        <a:p>
          <a:r>
            <a:rPr lang="en-US" dirty="0"/>
            <a:t>Student Associations &amp; Experiences</a:t>
          </a:r>
        </a:p>
      </dgm:t>
    </dgm:pt>
    <dgm:pt modelId="{976BA8CD-5E9C-48AD-A174-B73268B4B8C8}" type="parTrans" cxnId="{D8AD368C-A325-4686-96B2-DAFC1699B140}">
      <dgm:prSet/>
      <dgm:spPr/>
      <dgm:t>
        <a:bodyPr/>
        <a:lstStyle/>
        <a:p>
          <a:endParaRPr lang="en-US"/>
        </a:p>
      </dgm:t>
    </dgm:pt>
    <dgm:pt modelId="{FEED67AF-281C-4094-8D7A-9AB70A70EE85}" type="sibTrans" cxnId="{D8AD368C-A325-4686-96B2-DAFC1699B140}">
      <dgm:prSet/>
      <dgm:spPr/>
      <dgm:t>
        <a:bodyPr/>
        <a:lstStyle/>
        <a:p>
          <a:endParaRPr lang="en-US"/>
        </a:p>
      </dgm:t>
    </dgm:pt>
    <dgm:pt modelId="{2A4987E1-8803-4A1B-8894-9B6F0C551715}">
      <dgm:prSet/>
      <dgm:spPr/>
      <dgm:t>
        <a:bodyPr/>
        <a:lstStyle/>
        <a:p>
          <a:r>
            <a:rPr lang="en-US" dirty="0"/>
            <a:t>Admission</a:t>
          </a:r>
        </a:p>
      </dgm:t>
    </dgm:pt>
    <dgm:pt modelId="{0F1D584C-57DD-4D6B-882F-0D6F633E0FFE}" type="parTrans" cxnId="{AE2067E8-5A32-408B-A0E1-A949F4A74DD2}">
      <dgm:prSet/>
      <dgm:spPr/>
      <dgm:t>
        <a:bodyPr/>
        <a:lstStyle/>
        <a:p>
          <a:endParaRPr lang="en-US"/>
        </a:p>
      </dgm:t>
    </dgm:pt>
    <dgm:pt modelId="{6BDE59E9-D0E9-4298-8107-8168384DAE33}" type="sibTrans" cxnId="{AE2067E8-5A32-408B-A0E1-A949F4A74DD2}">
      <dgm:prSet/>
      <dgm:spPr/>
      <dgm:t>
        <a:bodyPr/>
        <a:lstStyle/>
        <a:p>
          <a:endParaRPr lang="en-US"/>
        </a:p>
      </dgm:t>
    </dgm:pt>
    <dgm:pt modelId="{01328FBB-683F-43AE-BDE9-5C4C96D4D05D}" type="pres">
      <dgm:prSet presAssocID="{3AF201F6-26AD-4FFB-BF7C-93EF7635C9F6}" presName="Name0" presStyleCnt="0">
        <dgm:presLayoutVars>
          <dgm:chMax val="7"/>
          <dgm:chPref val="7"/>
          <dgm:dir/>
        </dgm:presLayoutVars>
      </dgm:prSet>
      <dgm:spPr/>
    </dgm:pt>
    <dgm:pt modelId="{1487E842-FEF7-4325-A0B3-EB57E68BE59D}" type="pres">
      <dgm:prSet presAssocID="{3AF201F6-26AD-4FFB-BF7C-93EF7635C9F6}" presName="Name1" presStyleCnt="0"/>
      <dgm:spPr/>
    </dgm:pt>
    <dgm:pt modelId="{1193CF4A-39BA-4BC6-8174-F5B6DB1F2566}" type="pres">
      <dgm:prSet presAssocID="{3AF201F6-26AD-4FFB-BF7C-93EF7635C9F6}" presName="cycle" presStyleCnt="0"/>
      <dgm:spPr/>
    </dgm:pt>
    <dgm:pt modelId="{D7E17E7D-CE2C-4D65-B547-6BFC7989DB94}" type="pres">
      <dgm:prSet presAssocID="{3AF201F6-26AD-4FFB-BF7C-93EF7635C9F6}" presName="srcNode" presStyleLbl="node1" presStyleIdx="0" presStyleCnt="3"/>
      <dgm:spPr/>
    </dgm:pt>
    <dgm:pt modelId="{29074FDF-A387-44E9-9B10-8E6D4B25B9D7}" type="pres">
      <dgm:prSet presAssocID="{3AF201F6-26AD-4FFB-BF7C-93EF7635C9F6}" presName="conn" presStyleLbl="parChTrans1D2" presStyleIdx="0" presStyleCnt="1"/>
      <dgm:spPr/>
    </dgm:pt>
    <dgm:pt modelId="{193DE8BE-37B8-4C96-A6FC-F373B6606C93}" type="pres">
      <dgm:prSet presAssocID="{3AF201F6-26AD-4FFB-BF7C-93EF7635C9F6}" presName="extraNode" presStyleLbl="node1" presStyleIdx="0" presStyleCnt="3"/>
      <dgm:spPr/>
    </dgm:pt>
    <dgm:pt modelId="{BEB08286-9255-4A19-8ABB-EA726685303D}" type="pres">
      <dgm:prSet presAssocID="{3AF201F6-26AD-4FFB-BF7C-93EF7635C9F6}" presName="dstNode" presStyleLbl="node1" presStyleIdx="0" presStyleCnt="3"/>
      <dgm:spPr/>
    </dgm:pt>
    <dgm:pt modelId="{497DA762-A7AF-4979-9C69-DCCFA235F4E6}" type="pres">
      <dgm:prSet presAssocID="{3E79BB62-D484-4CF6-89EC-A6E039581421}" presName="text_1" presStyleLbl="node1" presStyleIdx="0" presStyleCnt="3">
        <dgm:presLayoutVars>
          <dgm:bulletEnabled val="1"/>
        </dgm:presLayoutVars>
      </dgm:prSet>
      <dgm:spPr/>
    </dgm:pt>
    <dgm:pt modelId="{3EBBF844-D21D-4C4E-9257-3F9AF4E32BE4}" type="pres">
      <dgm:prSet presAssocID="{3E79BB62-D484-4CF6-89EC-A6E039581421}" presName="accent_1" presStyleCnt="0"/>
      <dgm:spPr/>
    </dgm:pt>
    <dgm:pt modelId="{7F75005B-26EE-4CEB-B638-E35DB652D339}" type="pres">
      <dgm:prSet presAssocID="{3E79BB62-D484-4CF6-89EC-A6E039581421}" presName="accentRepeatNode" presStyleLbl="solidFgAcc1" presStyleIdx="0" presStyleCnt="3"/>
      <dgm:spPr/>
    </dgm:pt>
    <dgm:pt modelId="{EB0A810F-3E3D-4F4B-8B6B-D34CC586F048}" type="pres">
      <dgm:prSet presAssocID="{57AA4617-2681-433E-80DC-F2A2C270B37D}" presName="text_2" presStyleLbl="node1" presStyleIdx="1" presStyleCnt="3">
        <dgm:presLayoutVars>
          <dgm:bulletEnabled val="1"/>
        </dgm:presLayoutVars>
      </dgm:prSet>
      <dgm:spPr/>
    </dgm:pt>
    <dgm:pt modelId="{E6B17D09-4076-4B54-ACD5-8631465C753B}" type="pres">
      <dgm:prSet presAssocID="{57AA4617-2681-433E-80DC-F2A2C270B37D}" presName="accent_2" presStyleCnt="0"/>
      <dgm:spPr/>
    </dgm:pt>
    <dgm:pt modelId="{546F5D96-0938-4203-B3C3-8DA17241B73E}" type="pres">
      <dgm:prSet presAssocID="{57AA4617-2681-433E-80DC-F2A2C270B37D}" presName="accentRepeatNode" presStyleLbl="solidFgAcc1" presStyleIdx="1" presStyleCnt="3"/>
      <dgm:spPr/>
    </dgm:pt>
    <dgm:pt modelId="{9A9AFE00-F790-44EE-A80A-72DA5C0FD8F2}" type="pres">
      <dgm:prSet presAssocID="{2A4987E1-8803-4A1B-8894-9B6F0C551715}" presName="text_3" presStyleLbl="node1" presStyleIdx="2" presStyleCnt="3">
        <dgm:presLayoutVars>
          <dgm:bulletEnabled val="1"/>
        </dgm:presLayoutVars>
      </dgm:prSet>
      <dgm:spPr/>
    </dgm:pt>
    <dgm:pt modelId="{0B7F87A8-C06F-4E22-A8F1-93C2AF59174A}" type="pres">
      <dgm:prSet presAssocID="{2A4987E1-8803-4A1B-8894-9B6F0C551715}" presName="accent_3" presStyleCnt="0"/>
      <dgm:spPr/>
    </dgm:pt>
    <dgm:pt modelId="{7B9A6756-B96F-4D99-9939-CA6140CB7C05}" type="pres">
      <dgm:prSet presAssocID="{2A4987E1-8803-4A1B-8894-9B6F0C551715}" presName="accentRepeatNode" presStyleLbl="solidFgAcc1" presStyleIdx="2" presStyleCnt="3"/>
      <dgm:spPr/>
    </dgm:pt>
  </dgm:ptLst>
  <dgm:cxnLst>
    <dgm:cxn modelId="{3D10AA0F-C11D-4F78-8D07-59FF79A4DC8D}" type="presOf" srcId="{60DF9C50-C8F7-469D-9D70-4EB3126D81B8}" destId="{29074FDF-A387-44E9-9B10-8E6D4B25B9D7}" srcOrd="0" destOrd="0" presId="urn:microsoft.com/office/officeart/2008/layout/VerticalCurvedList"/>
    <dgm:cxn modelId="{F587B911-5DA9-4D34-91ED-21B7B17E24AD}" srcId="{3AF201F6-26AD-4FFB-BF7C-93EF7635C9F6}" destId="{3E79BB62-D484-4CF6-89EC-A6E039581421}" srcOrd="0" destOrd="0" parTransId="{CB4C4B38-B5C8-4B42-A999-6B27089415BE}" sibTransId="{60DF9C50-C8F7-469D-9D70-4EB3126D81B8}"/>
    <dgm:cxn modelId="{15A68A44-2643-4082-8741-72A1F6A43640}" type="presOf" srcId="{2A4987E1-8803-4A1B-8894-9B6F0C551715}" destId="{9A9AFE00-F790-44EE-A80A-72DA5C0FD8F2}" srcOrd="0" destOrd="0" presId="urn:microsoft.com/office/officeart/2008/layout/VerticalCurvedList"/>
    <dgm:cxn modelId="{95FAD380-7C91-4E0C-B286-DB3EC389DBD6}" type="presOf" srcId="{3AF201F6-26AD-4FFB-BF7C-93EF7635C9F6}" destId="{01328FBB-683F-43AE-BDE9-5C4C96D4D05D}" srcOrd="0" destOrd="0" presId="urn:microsoft.com/office/officeart/2008/layout/VerticalCurvedList"/>
    <dgm:cxn modelId="{D8AD368C-A325-4686-96B2-DAFC1699B140}" srcId="{3AF201F6-26AD-4FFB-BF7C-93EF7635C9F6}" destId="{57AA4617-2681-433E-80DC-F2A2C270B37D}" srcOrd="1" destOrd="0" parTransId="{976BA8CD-5E9C-48AD-A174-B73268B4B8C8}" sibTransId="{FEED67AF-281C-4094-8D7A-9AB70A70EE85}"/>
    <dgm:cxn modelId="{C4E66BAB-E42B-4014-A5A3-EAA2EB6B0082}" type="presOf" srcId="{57AA4617-2681-433E-80DC-F2A2C270B37D}" destId="{EB0A810F-3E3D-4F4B-8B6B-D34CC586F048}" srcOrd="0" destOrd="0" presId="urn:microsoft.com/office/officeart/2008/layout/VerticalCurvedList"/>
    <dgm:cxn modelId="{6FFD2FDA-3052-4CED-8FA6-20B60E1B420C}" type="presOf" srcId="{3E79BB62-D484-4CF6-89EC-A6E039581421}" destId="{497DA762-A7AF-4979-9C69-DCCFA235F4E6}" srcOrd="0" destOrd="0" presId="urn:microsoft.com/office/officeart/2008/layout/VerticalCurvedList"/>
    <dgm:cxn modelId="{AE2067E8-5A32-408B-A0E1-A949F4A74DD2}" srcId="{3AF201F6-26AD-4FFB-BF7C-93EF7635C9F6}" destId="{2A4987E1-8803-4A1B-8894-9B6F0C551715}" srcOrd="2" destOrd="0" parTransId="{0F1D584C-57DD-4D6B-882F-0D6F633E0FFE}" sibTransId="{6BDE59E9-D0E9-4298-8107-8168384DAE33}"/>
    <dgm:cxn modelId="{CC5E6297-43B3-49A9-8E55-7791654AD5E3}" type="presParOf" srcId="{01328FBB-683F-43AE-BDE9-5C4C96D4D05D}" destId="{1487E842-FEF7-4325-A0B3-EB57E68BE59D}" srcOrd="0" destOrd="0" presId="urn:microsoft.com/office/officeart/2008/layout/VerticalCurvedList"/>
    <dgm:cxn modelId="{C0FA8667-9CD9-48B6-B5AE-C2A747A522FB}" type="presParOf" srcId="{1487E842-FEF7-4325-A0B3-EB57E68BE59D}" destId="{1193CF4A-39BA-4BC6-8174-F5B6DB1F2566}" srcOrd="0" destOrd="0" presId="urn:microsoft.com/office/officeart/2008/layout/VerticalCurvedList"/>
    <dgm:cxn modelId="{3044E6AB-C9BE-4D80-ACF5-9EB4CA0FB5AA}" type="presParOf" srcId="{1193CF4A-39BA-4BC6-8174-F5B6DB1F2566}" destId="{D7E17E7D-CE2C-4D65-B547-6BFC7989DB94}" srcOrd="0" destOrd="0" presId="urn:microsoft.com/office/officeart/2008/layout/VerticalCurvedList"/>
    <dgm:cxn modelId="{71C6E97B-C0A9-4CD3-AD3E-6A37F459C685}" type="presParOf" srcId="{1193CF4A-39BA-4BC6-8174-F5B6DB1F2566}" destId="{29074FDF-A387-44E9-9B10-8E6D4B25B9D7}" srcOrd="1" destOrd="0" presId="urn:microsoft.com/office/officeart/2008/layout/VerticalCurvedList"/>
    <dgm:cxn modelId="{4662C908-6F5E-4CC3-8E9F-5F0CEA846647}" type="presParOf" srcId="{1193CF4A-39BA-4BC6-8174-F5B6DB1F2566}" destId="{193DE8BE-37B8-4C96-A6FC-F373B6606C93}" srcOrd="2" destOrd="0" presId="urn:microsoft.com/office/officeart/2008/layout/VerticalCurvedList"/>
    <dgm:cxn modelId="{D6B508C7-3939-46C8-B9E7-B639C99B3843}" type="presParOf" srcId="{1193CF4A-39BA-4BC6-8174-F5B6DB1F2566}" destId="{BEB08286-9255-4A19-8ABB-EA726685303D}" srcOrd="3" destOrd="0" presId="urn:microsoft.com/office/officeart/2008/layout/VerticalCurvedList"/>
    <dgm:cxn modelId="{118767FF-36B3-438C-B54C-3BFFCCEB6335}" type="presParOf" srcId="{1487E842-FEF7-4325-A0B3-EB57E68BE59D}" destId="{497DA762-A7AF-4979-9C69-DCCFA235F4E6}" srcOrd="1" destOrd="0" presId="urn:microsoft.com/office/officeart/2008/layout/VerticalCurvedList"/>
    <dgm:cxn modelId="{E4262AE2-857C-4DDC-B599-D56AB7F830D3}" type="presParOf" srcId="{1487E842-FEF7-4325-A0B3-EB57E68BE59D}" destId="{3EBBF844-D21D-4C4E-9257-3F9AF4E32BE4}" srcOrd="2" destOrd="0" presId="urn:microsoft.com/office/officeart/2008/layout/VerticalCurvedList"/>
    <dgm:cxn modelId="{B1FEF416-9571-4B17-B7E4-9F8551704AEF}" type="presParOf" srcId="{3EBBF844-D21D-4C4E-9257-3F9AF4E32BE4}" destId="{7F75005B-26EE-4CEB-B638-E35DB652D339}" srcOrd="0" destOrd="0" presId="urn:microsoft.com/office/officeart/2008/layout/VerticalCurvedList"/>
    <dgm:cxn modelId="{CDC8431E-1A82-4CBB-9A96-A5A84F146FFB}" type="presParOf" srcId="{1487E842-FEF7-4325-A0B3-EB57E68BE59D}" destId="{EB0A810F-3E3D-4F4B-8B6B-D34CC586F048}" srcOrd="3" destOrd="0" presId="urn:microsoft.com/office/officeart/2008/layout/VerticalCurvedList"/>
    <dgm:cxn modelId="{51215189-29B0-40AC-ABA7-0D80BC29A6DB}" type="presParOf" srcId="{1487E842-FEF7-4325-A0B3-EB57E68BE59D}" destId="{E6B17D09-4076-4B54-ACD5-8631465C753B}" srcOrd="4" destOrd="0" presId="urn:microsoft.com/office/officeart/2008/layout/VerticalCurvedList"/>
    <dgm:cxn modelId="{089FBFE1-BF5C-4F57-B9A2-F931EAAA34F9}" type="presParOf" srcId="{E6B17D09-4076-4B54-ACD5-8631465C753B}" destId="{546F5D96-0938-4203-B3C3-8DA17241B73E}" srcOrd="0" destOrd="0" presId="urn:microsoft.com/office/officeart/2008/layout/VerticalCurvedList"/>
    <dgm:cxn modelId="{ECDC7706-52BF-45D2-AC31-9C39822D79AD}" type="presParOf" srcId="{1487E842-FEF7-4325-A0B3-EB57E68BE59D}" destId="{9A9AFE00-F790-44EE-A80A-72DA5C0FD8F2}" srcOrd="5" destOrd="0" presId="urn:microsoft.com/office/officeart/2008/layout/VerticalCurvedList"/>
    <dgm:cxn modelId="{1F8DD0AA-16FF-4463-B176-D2D928873F4C}" type="presParOf" srcId="{1487E842-FEF7-4325-A0B3-EB57E68BE59D}" destId="{0B7F87A8-C06F-4E22-A8F1-93C2AF59174A}" srcOrd="6" destOrd="0" presId="urn:microsoft.com/office/officeart/2008/layout/VerticalCurvedList"/>
    <dgm:cxn modelId="{B274330C-3DF5-48F8-A8C1-6821FC355B3D}" type="presParOf" srcId="{0B7F87A8-C06F-4E22-A8F1-93C2AF59174A}" destId="{7B9A6756-B96F-4D99-9939-CA6140CB7C0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C61080-DC75-40F6-9E8A-2ADA48FA1CC4}"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CA984D11-7F8D-410C-886C-193F3D84C1A4}">
      <dgm:prSet phldrT="[Text]"/>
      <dgm:spPr>
        <a:solidFill>
          <a:srgbClr val="FF0000"/>
        </a:solidFill>
      </dgm:spPr>
      <dgm:t>
        <a:bodyPr/>
        <a:lstStyle/>
        <a:p>
          <a:endParaRPr lang="en-US" dirty="0"/>
        </a:p>
      </dgm:t>
    </dgm:pt>
    <dgm:pt modelId="{8C0DD348-005C-4DBC-B52E-22D34A3C2F82}" type="parTrans" cxnId="{39310B2F-5221-4F63-B77A-3E64C10A508A}">
      <dgm:prSet/>
      <dgm:spPr/>
      <dgm:t>
        <a:bodyPr/>
        <a:lstStyle/>
        <a:p>
          <a:endParaRPr lang="en-US"/>
        </a:p>
      </dgm:t>
    </dgm:pt>
    <dgm:pt modelId="{07DD06C0-DE69-4B76-9E24-E74E890BB764}" type="sibTrans" cxnId="{39310B2F-5221-4F63-B77A-3E64C10A508A}">
      <dgm:prSet/>
      <dgm:spPr/>
      <dgm:t>
        <a:bodyPr/>
        <a:lstStyle/>
        <a:p>
          <a:endParaRPr lang="en-US"/>
        </a:p>
      </dgm:t>
    </dgm:pt>
    <dgm:pt modelId="{EF19E383-FA1E-42D7-8B15-BFAC80C24819}">
      <dgm:prSet phldrT="[Text]"/>
      <dgm:spPr/>
      <dgm:t>
        <a:bodyPr/>
        <a:lstStyle/>
        <a:p>
          <a:r>
            <a:rPr lang="en-US" dirty="0"/>
            <a:t>Deeper Learning</a:t>
          </a:r>
        </a:p>
      </dgm:t>
    </dgm:pt>
    <dgm:pt modelId="{D418CCDB-A94B-4A66-928B-A4A790965F3F}" type="parTrans" cxnId="{C6A890F5-347E-41C6-AB17-5A18579380CB}">
      <dgm:prSet/>
      <dgm:spPr/>
      <dgm:t>
        <a:bodyPr/>
        <a:lstStyle/>
        <a:p>
          <a:endParaRPr lang="en-US"/>
        </a:p>
      </dgm:t>
    </dgm:pt>
    <dgm:pt modelId="{E634FDBE-8433-4CEF-9E06-4F41E6EA594F}" type="sibTrans" cxnId="{C6A890F5-347E-41C6-AB17-5A18579380CB}">
      <dgm:prSet/>
      <dgm:spPr/>
      <dgm:t>
        <a:bodyPr/>
        <a:lstStyle/>
        <a:p>
          <a:endParaRPr lang="en-US"/>
        </a:p>
      </dgm:t>
    </dgm:pt>
    <dgm:pt modelId="{BF03E858-F44E-451F-9B09-ECDE97DAFF3C}">
      <dgm:prSet phldrT="[Text]"/>
      <dgm:spPr/>
      <dgm:t>
        <a:bodyPr/>
        <a:lstStyle/>
        <a:p>
          <a:r>
            <a:rPr lang="en-US" dirty="0"/>
            <a:t>Broader Learning</a:t>
          </a:r>
        </a:p>
      </dgm:t>
    </dgm:pt>
    <dgm:pt modelId="{69F4258E-B647-4B5F-BF2C-C41898226A90}" type="parTrans" cxnId="{4FDCFE70-714F-4889-89FB-4AE869368ECB}">
      <dgm:prSet/>
      <dgm:spPr/>
      <dgm:t>
        <a:bodyPr/>
        <a:lstStyle/>
        <a:p>
          <a:endParaRPr lang="en-US"/>
        </a:p>
      </dgm:t>
    </dgm:pt>
    <dgm:pt modelId="{39F4C22D-1215-4FBD-B955-C7FCC3580BF3}" type="sibTrans" cxnId="{4FDCFE70-714F-4889-89FB-4AE869368ECB}">
      <dgm:prSet/>
      <dgm:spPr/>
      <dgm:t>
        <a:bodyPr/>
        <a:lstStyle/>
        <a:p>
          <a:endParaRPr lang="en-US"/>
        </a:p>
      </dgm:t>
    </dgm:pt>
    <dgm:pt modelId="{D26F957F-E62E-40EA-A58A-60FB89FD5597}">
      <dgm:prSet phldrT="[Text]"/>
      <dgm:spPr/>
      <dgm:t>
        <a:bodyPr/>
        <a:lstStyle/>
        <a:p>
          <a:r>
            <a:rPr lang="en-US" dirty="0"/>
            <a:t>More Complex Learning</a:t>
          </a:r>
        </a:p>
      </dgm:t>
    </dgm:pt>
    <dgm:pt modelId="{30983E96-80EC-4B40-BCDD-7005A528CC9B}" type="parTrans" cxnId="{F8EDF4EB-F82A-4CF0-895B-49F053D28BF8}">
      <dgm:prSet/>
      <dgm:spPr/>
      <dgm:t>
        <a:bodyPr/>
        <a:lstStyle/>
        <a:p>
          <a:endParaRPr lang="en-US"/>
        </a:p>
      </dgm:t>
    </dgm:pt>
    <dgm:pt modelId="{F0F91CAE-D675-469D-876C-5FEB632605B7}" type="sibTrans" cxnId="{F8EDF4EB-F82A-4CF0-895B-49F053D28BF8}">
      <dgm:prSet/>
      <dgm:spPr/>
      <dgm:t>
        <a:bodyPr/>
        <a:lstStyle/>
        <a:p>
          <a:endParaRPr lang="en-US"/>
        </a:p>
      </dgm:t>
    </dgm:pt>
    <dgm:pt modelId="{3C27ED01-F54A-464D-81BE-A690D1561945}" type="pres">
      <dgm:prSet presAssocID="{85C61080-DC75-40F6-9E8A-2ADA48FA1CC4}" presName="cycle" presStyleCnt="0">
        <dgm:presLayoutVars>
          <dgm:chMax val="1"/>
          <dgm:dir/>
          <dgm:animLvl val="ctr"/>
          <dgm:resizeHandles val="exact"/>
        </dgm:presLayoutVars>
      </dgm:prSet>
      <dgm:spPr/>
    </dgm:pt>
    <dgm:pt modelId="{7165E70F-675F-4210-A4B1-BD7794CF5FA1}" type="pres">
      <dgm:prSet presAssocID="{CA984D11-7F8D-410C-886C-193F3D84C1A4}" presName="centerShape" presStyleLbl="node0" presStyleIdx="0" presStyleCnt="1" custLinFactNeighborX="-41" custLinFactNeighborY="-9167"/>
      <dgm:spPr/>
    </dgm:pt>
    <dgm:pt modelId="{4874DA1E-0F64-4C57-8056-5278D89040D2}" type="pres">
      <dgm:prSet presAssocID="{D418CCDB-A94B-4A66-928B-A4A790965F3F}" presName="parTrans" presStyleLbl="bgSibTrans2D1" presStyleIdx="0" presStyleCnt="3"/>
      <dgm:spPr/>
    </dgm:pt>
    <dgm:pt modelId="{84555875-E753-4478-9E0B-937EB43F8C79}" type="pres">
      <dgm:prSet presAssocID="{EF19E383-FA1E-42D7-8B15-BFAC80C24819}" presName="node" presStyleLbl="node1" presStyleIdx="0" presStyleCnt="3" custScaleX="93294" custScaleY="106338" custRadScaleRad="119998" custRadScaleInc="7668">
        <dgm:presLayoutVars>
          <dgm:bulletEnabled val="1"/>
        </dgm:presLayoutVars>
      </dgm:prSet>
      <dgm:spPr/>
    </dgm:pt>
    <dgm:pt modelId="{27E771B1-6FC7-44D9-84CB-DA5A8917144B}" type="pres">
      <dgm:prSet presAssocID="{69F4258E-B647-4B5F-BF2C-C41898226A90}" presName="parTrans" presStyleLbl="bgSibTrans2D1" presStyleIdx="1" presStyleCnt="3"/>
      <dgm:spPr/>
    </dgm:pt>
    <dgm:pt modelId="{20838E3C-3A0C-45F4-9E99-9FB7F38FE410}" type="pres">
      <dgm:prSet presAssocID="{BF03E858-F44E-451F-9B09-ECDE97DAFF3C}" presName="node" presStyleLbl="node1" presStyleIdx="1" presStyleCnt="3" custScaleX="82734" custScaleY="79628">
        <dgm:presLayoutVars>
          <dgm:bulletEnabled val="1"/>
        </dgm:presLayoutVars>
      </dgm:prSet>
      <dgm:spPr/>
    </dgm:pt>
    <dgm:pt modelId="{ED29766E-F658-4310-9EC9-FF45BA4FD085}" type="pres">
      <dgm:prSet presAssocID="{30983E96-80EC-4B40-BCDD-7005A528CC9B}" presName="parTrans" presStyleLbl="bgSibTrans2D1" presStyleIdx="2" presStyleCnt="3"/>
      <dgm:spPr/>
    </dgm:pt>
    <dgm:pt modelId="{17BDBDBC-84CD-4A81-9168-3C79FC3097C2}" type="pres">
      <dgm:prSet presAssocID="{D26F957F-E62E-40EA-A58A-60FB89FD5597}" presName="node" presStyleLbl="node1" presStyleIdx="2" presStyleCnt="3" custScaleX="92845" custScaleY="102115" custRadScaleRad="121224" custRadScaleInc="-7217">
        <dgm:presLayoutVars>
          <dgm:bulletEnabled val="1"/>
        </dgm:presLayoutVars>
      </dgm:prSet>
      <dgm:spPr/>
    </dgm:pt>
  </dgm:ptLst>
  <dgm:cxnLst>
    <dgm:cxn modelId="{2F7B6B05-079F-4EF2-81BF-4C0C28EC0FD4}" type="presOf" srcId="{D26F957F-E62E-40EA-A58A-60FB89FD5597}" destId="{17BDBDBC-84CD-4A81-9168-3C79FC3097C2}" srcOrd="0" destOrd="0" presId="urn:microsoft.com/office/officeart/2005/8/layout/radial4"/>
    <dgm:cxn modelId="{60598F10-F5DA-4C6F-B3F0-D2DB96E3BA2C}" type="presOf" srcId="{EF19E383-FA1E-42D7-8B15-BFAC80C24819}" destId="{84555875-E753-4478-9E0B-937EB43F8C79}" srcOrd="0" destOrd="0" presId="urn:microsoft.com/office/officeart/2005/8/layout/radial4"/>
    <dgm:cxn modelId="{B433F11F-1DE7-4894-B1AB-4F5FF2AC00FB}" type="presOf" srcId="{CA984D11-7F8D-410C-886C-193F3D84C1A4}" destId="{7165E70F-675F-4210-A4B1-BD7794CF5FA1}" srcOrd="0" destOrd="0" presId="urn:microsoft.com/office/officeart/2005/8/layout/radial4"/>
    <dgm:cxn modelId="{E3A90628-8387-403F-A74B-CC0ECD4577AD}" type="presOf" srcId="{BF03E858-F44E-451F-9B09-ECDE97DAFF3C}" destId="{20838E3C-3A0C-45F4-9E99-9FB7F38FE410}" srcOrd="0" destOrd="0" presId="urn:microsoft.com/office/officeart/2005/8/layout/radial4"/>
    <dgm:cxn modelId="{39310B2F-5221-4F63-B77A-3E64C10A508A}" srcId="{85C61080-DC75-40F6-9E8A-2ADA48FA1CC4}" destId="{CA984D11-7F8D-410C-886C-193F3D84C1A4}" srcOrd="0" destOrd="0" parTransId="{8C0DD348-005C-4DBC-B52E-22D34A3C2F82}" sibTransId="{07DD06C0-DE69-4B76-9E24-E74E890BB764}"/>
    <dgm:cxn modelId="{B9E7BC64-9D76-45B9-BA78-A465F9E2746F}" type="presOf" srcId="{69F4258E-B647-4B5F-BF2C-C41898226A90}" destId="{27E771B1-6FC7-44D9-84CB-DA5A8917144B}" srcOrd="0" destOrd="0" presId="urn:microsoft.com/office/officeart/2005/8/layout/radial4"/>
    <dgm:cxn modelId="{A657DB45-F98D-4A73-B87E-ADA85751BC08}" type="presOf" srcId="{D418CCDB-A94B-4A66-928B-A4A790965F3F}" destId="{4874DA1E-0F64-4C57-8056-5278D89040D2}" srcOrd="0" destOrd="0" presId="urn:microsoft.com/office/officeart/2005/8/layout/radial4"/>
    <dgm:cxn modelId="{4FDCFE70-714F-4889-89FB-4AE869368ECB}" srcId="{CA984D11-7F8D-410C-886C-193F3D84C1A4}" destId="{BF03E858-F44E-451F-9B09-ECDE97DAFF3C}" srcOrd="1" destOrd="0" parTransId="{69F4258E-B647-4B5F-BF2C-C41898226A90}" sibTransId="{39F4C22D-1215-4FBD-B955-C7FCC3580BF3}"/>
    <dgm:cxn modelId="{27BDB151-F32A-4032-B128-9B0C964FCA70}" type="presOf" srcId="{30983E96-80EC-4B40-BCDD-7005A528CC9B}" destId="{ED29766E-F658-4310-9EC9-FF45BA4FD085}" srcOrd="0" destOrd="0" presId="urn:microsoft.com/office/officeart/2005/8/layout/radial4"/>
    <dgm:cxn modelId="{1F689983-F54E-4EBD-B7FC-E9856A203B2E}" type="presOf" srcId="{85C61080-DC75-40F6-9E8A-2ADA48FA1CC4}" destId="{3C27ED01-F54A-464D-81BE-A690D1561945}" srcOrd="0" destOrd="0" presId="urn:microsoft.com/office/officeart/2005/8/layout/radial4"/>
    <dgm:cxn modelId="{F8EDF4EB-F82A-4CF0-895B-49F053D28BF8}" srcId="{CA984D11-7F8D-410C-886C-193F3D84C1A4}" destId="{D26F957F-E62E-40EA-A58A-60FB89FD5597}" srcOrd="2" destOrd="0" parTransId="{30983E96-80EC-4B40-BCDD-7005A528CC9B}" sibTransId="{F0F91CAE-D675-469D-876C-5FEB632605B7}"/>
    <dgm:cxn modelId="{C6A890F5-347E-41C6-AB17-5A18579380CB}" srcId="{CA984D11-7F8D-410C-886C-193F3D84C1A4}" destId="{EF19E383-FA1E-42D7-8B15-BFAC80C24819}" srcOrd="0" destOrd="0" parTransId="{D418CCDB-A94B-4A66-928B-A4A790965F3F}" sibTransId="{E634FDBE-8433-4CEF-9E06-4F41E6EA594F}"/>
    <dgm:cxn modelId="{8AF61482-D739-4357-8E6E-A55C3A88D867}" type="presParOf" srcId="{3C27ED01-F54A-464D-81BE-A690D1561945}" destId="{7165E70F-675F-4210-A4B1-BD7794CF5FA1}" srcOrd="0" destOrd="0" presId="urn:microsoft.com/office/officeart/2005/8/layout/radial4"/>
    <dgm:cxn modelId="{4945FD5F-59E8-4B31-A1A6-ACFF4EDAF3AC}" type="presParOf" srcId="{3C27ED01-F54A-464D-81BE-A690D1561945}" destId="{4874DA1E-0F64-4C57-8056-5278D89040D2}" srcOrd="1" destOrd="0" presId="urn:microsoft.com/office/officeart/2005/8/layout/radial4"/>
    <dgm:cxn modelId="{D4A6C383-B9A7-40D7-9633-372DEA53E848}" type="presParOf" srcId="{3C27ED01-F54A-464D-81BE-A690D1561945}" destId="{84555875-E753-4478-9E0B-937EB43F8C79}" srcOrd="2" destOrd="0" presId="urn:microsoft.com/office/officeart/2005/8/layout/radial4"/>
    <dgm:cxn modelId="{D1DC63D9-9F0D-45AC-BD1C-4817BB4F02BB}" type="presParOf" srcId="{3C27ED01-F54A-464D-81BE-A690D1561945}" destId="{27E771B1-6FC7-44D9-84CB-DA5A8917144B}" srcOrd="3" destOrd="0" presId="urn:microsoft.com/office/officeart/2005/8/layout/radial4"/>
    <dgm:cxn modelId="{D1ADDD23-C32F-46E9-BD76-A800F0ED9793}" type="presParOf" srcId="{3C27ED01-F54A-464D-81BE-A690D1561945}" destId="{20838E3C-3A0C-45F4-9E99-9FB7F38FE410}" srcOrd="4" destOrd="0" presId="urn:microsoft.com/office/officeart/2005/8/layout/radial4"/>
    <dgm:cxn modelId="{D5FE0B34-885D-4EBD-AD7B-48EB6FB9D828}" type="presParOf" srcId="{3C27ED01-F54A-464D-81BE-A690D1561945}" destId="{ED29766E-F658-4310-9EC9-FF45BA4FD085}" srcOrd="5" destOrd="0" presId="urn:microsoft.com/office/officeart/2005/8/layout/radial4"/>
    <dgm:cxn modelId="{2A6C07D5-C625-416A-B6F7-CB97B5FD0B49}" type="presParOf" srcId="{3C27ED01-F54A-464D-81BE-A690D1561945}" destId="{17BDBDBC-84CD-4A81-9168-3C79FC3097C2}"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74FDF-A387-44E9-9B10-8E6D4B25B9D7}">
      <dsp:nvSpPr>
        <dsp:cNvPr id="0" name=""/>
        <dsp:cNvSpPr/>
      </dsp:nvSpPr>
      <dsp:spPr>
        <a:xfrm>
          <a:off x="-4674300" y="-716564"/>
          <a:ext cx="5567808" cy="5567808"/>
        </a:xfrm>
        <a:prstGeom prst="blockArc">
          <a:avLst>
            <a:gd name="adj1" fmla="val 18900000"/>
            <a:gd name="adj2" fmla="val 2700000"/>
            <a:gd name="adj3" fmla="val 388"/>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7DA762-A7AF-4979-9C69-DCCFA235F4E6}">
      <dsp:nvSpPr>
        <dsp:cNvPr id="0" name=""/>
        <dsp:cNvSpPr/>
      </dsp:nvSpPr>
      <dsp:spPr>
        <a:xfrm>
          <a:off x="574649" y="413467"/>
          <a:ext cx="9732247" cy="8269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56380"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dirty="0"/>
            <a:t>Leadership, Learning &amp; Research Environment</a:t>
          </a:r>
        </a:p>
      </dsp:txBody>
      <dsp:txXfrm>
        <a:off x="574649" y="413467"/>
        <a:ext cx="9732247" cy="826935"/>
      </dsp:txXfrm>
    </dsp:sp>
    <dsp:sp modelId="{7F75005B-26EE-4CEB-B638-E35DB652D339}">
      <dsp:nvSpPr>
        <dsp:cNvPr id="0" name=""/>
        <dsp:cNvSpPr/>
      </dsp:nvSpPr>
      <dsp:spPr>
        <a:xfrm>
          <a:off x="57814" y="310100"/>
          <a:ext cx="1033669" cy="1033669"/>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0A810F-3E3D-4F4B-8B6B-D34CC586F048}">
      <dsp:nvSpPr>
        <dsp:cNvPr id="0" name=""/>
        <dsp:cNvSpPr/>
      </dsp:nvSpPr>
      <dsp:spPr>
        <a:xfrm>
          <a:off x="875240" y="1653871"/>
          <a:ext cx="9431656" cy="8269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56380"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dirty="0"/>
            <a:t>Student Associations &amp; Experiences</a:t>
          </a:r>
        </a:p>
      </dsp:txBody>
      <dsp:txXfrm>
        <a:off x="875240" y="1653871"/>
        <a:ext cx="9431656" cy="826935"/>
      </dsp:txXfrm>
    </dsp:sp>
    <dsp:sp modelId="{546F5D96-0938-4203-B3C3-8DA17241B73E}">
      <dsp:nvSpPr>
        <dsp:cNvPr id="0" name=""/>
        <dsp:cNvSpPr/>
      </dsp:nvSpPr>
      <dsp:spPr>
        <a:xfrm>
          <a:off x="358405" y="1550504"/>
          <a:ext cx="1033669" cy="1033669"/>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9AFE00-F790-44EE-A80A-72DA5C0FD8F2}">
      <dsp:nvSpPr>
        <dsp:cNvPr id="0" name=""/>
        <dsp:cNvSpPr/>
      </dsp:nvSpPr>
      <dsp:spPr>
        <a:xfrm>
          <a:off x="574649" y="2894275"/>
          <a:ext cx="9732247" cy="8269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56380"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dirty="0"/>
            <a:t>Admission</a:t>
          </a:r>
        </a:p>
      </dsp:txBody>
      <dsp:txXfrm>
        <a:off x="574649" y="2894275"/>
        <a:ext cx="9732247" cy="826935"/>
      </dsp:txXfrm>
    </dsp:sp>
    <dsp:sp modelId="{7B9A6756-B96F-4D99-9939-CA6140CB7C05}">
      <dsp:nvSpPr>
        <dsp:cNvPr id="0" name=""/>
        <dsp:cNvSpPr/>
      </dsp:nvSpPr>
      <dsp:spPr>
        <a:xfrm>
          <a:off x="57814" y="2790908"/>
          <a:ext cx="1033669" cy="1033669"/>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65E70F-675F-4210-A4B1-BD7794CF5FA1}">
      <dsp:nvSpPr>
        <dsp:cNvPr id="0" name=""/>
        <dsp:cNvSpPr/>
      </dsp:nvSpPr>
      <dsp:spPr>
        <a:xfrm>
          <a:off x="4530422" y="2853461"/>
          <a:ext cx="3131105" cy="3131105"/>
        </a:xfrm>
        <a:prstGeom prst="ellipse">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4988962" y="3312001"/>
        <a:ext cx="2214025" cy="2214025"/>
      </dsp:txXfrm>
    </dsp:sp>
    <dsp:sp modelId="{4874DA1E-0F64-4C57-8056-5278D89040D2}">
      <dsp:nvSpPr>
        <dsp:cNvPr id="0" name=""/>
        <dsp:cNvSpPr/>
      </dsp:nvSpPr>
      <dsp:spPr>
        <a:xfrm rot="12731574">
          <a:off x="2094691" y="2320194"/>
          <a:ext cx="2752434" cy="89236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555875-E753-4478-9E0B-937EB43F8C79}">
      <dsp:nvSpPr>
        <dsp:cNvPr id="0" name=""/>
        <dsp:cNvSpPr/>
      </dsp:nvSpPr>
      <dsp:spPr>
        <a:xfrm>
          <a:off x="918733" y="767936"/>
          <a:ext cx="2775076" cy="2530461"/>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1955800">
            <a:lnSpc>
              <a:spcPct val="90000"/>
            </a:lnSpc>
            <a:spcBef>
              <a:spcPct val="0"/>
            </a:spcBef>
            <a:spcAft>
              <a:spcPct val="35000"/>
            </a:spcAft>
            <a:buNone/>
          </a:pPr>
          <a:r>
            <a:rPr lang="en-US" sz="4400" kern="1200" dirty="0"/>
            <a:t>Deeper Learning</a:t>
          </a:r>
        </a:p>
      </dsp:txBody>
      <dsp:txXfrm>
        <a:off x="992848" y="842051"/>
        <a:ext cx="2626846" cy="2382231"/>
      </dsp:txXfrm>
    </dsp:sp>
    <dsp:sp modelId="{27E771B1-6FC7-44D9-84CB-DA5A8917144B}">
      <dsp:nvSpPr>
        <dsp:cNvPr id="0" name=""/>
        <dsp:cNvSpPr/>
      </dsp:nvSpPr>
      <dsp:spPr>
        <a:xfrm rot="16203452">
          <a:off x="5255201" y="1465829"/>
          <a:ext cx="1686580" cy="89236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838E3C-3A0C-45F4-9E99-9FB7F38FE410}">
      <dsp:nvSpPr>
        <dsp:cNvPr id="0" name=""/>
        <dsp:cNvSpPr/>
      </dsp:nvSpPr>
      <dsp:spPr>
        <a:xfrm>
          <a:off x="4868856" y="121292"/>
          <a:ext cx="2460964" cy="1894859"/>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1955800">
            <a:lnSpc>
              <a:spcPct val="90000"/>
            </a:lnSpc>
            <a:spcBef>
              <a:spcPct val="0"/>
            </a:spcBef>
            <a:spcAft>
              <a:spcPct val="35000"/>
            </a:spcAft>
            <a:buNone/>
          </a:pPr>
          <a:r>
            <a:rPr lang="en-US" sz="4400" kern="1200" dirty="0"/>
            <a:t>Broader Learning</a:t>
          </a:r>
        </a:p>
      </dsp:txBody>
      <dsp:txXfrm>
        <a:off x="4924355" y="176791"/>
        <a:ext cx="2349966" cy="1783861"/>
      </dsp:txXfrm>
    </dsp:sp>
    <dsp:sp modelId="{ED29766E-F658-4310-9EC9-FF45BA4FD085}">
      <dsp:nvSpPr>
        <dsp:cNvPr id="0" name=""/>
        <dsp:cNvSpPr/>
      </dsp:nvSpPr>
      <dsp:spPr>
        <a:xfrm rot="19683883">
          <a:off x="7350772" y="2315665"/>
          <a:ext cx="2807801" cy="89236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BDBDBC-84CD-4A81-9168-3C79FC3097C2}">
      <dsp:nvSpPr>
        <dsp:cNvPr id="0" name=""/>
        <dsp:cNvSpPr/>
      </dsp:nvSpPr>
      <dsp:spPr>
        <a:xfrm>
          <a:off x="8565227" y="804254"/>
          <a:ext cx="2761721" cy="2429969"/>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1955800">
            <a:lnSpc>
              <a:spcPct val="90000"/>
            </a:lnSpc>
            <a:spcBef>
              <a:spcPct val="0"/>
            </a:spcBef>
            <a:spcAft>
              <a:spcPct val="35000"/>
            </a:spcAft>
            <a:buNone/>
          </a:pPr>
          <a:r>
            <a:rPr lang="en-US" sz="4400" kern="1200" dirty="0"/>
            <a:t>More Complex Learning</a:t>
          </a:r>
        </a:p>
      </dsp:txBody>
      <dsp:txXfrm>
        <a:off x="8636398" y="875425"/>
        <a:ext cx="2619379" cy="228762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28AB52-3DD7-49CB-8B1F-59A3CE542A1C}" type="datetimeFigureOut">
              <a:rPr lang="en-US" smtClean="0"/>
              <a:t>10/23/2019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E0C47E-EB16-47C7-A58E-502363E0902E}" type="slidenum">
              <a:rPr lang="en-US" smtClean="0"/>
              <a:t>‹#›</a:t>
            </a:fld>
            <a:endParaRPr lang="en-US"/>
          </a:p>
        </p:txBody>
      </p:sp>
    </p:spTree>
    <p:extLst>
      <p:ext uri="{BB962C8B-B14F-4D97-AF65-F5344CB8AC3E}">
        <p14:creationId xmlns:p14="http://schemas.microsoft.com/office/powerpoint/2010/main" val="4120504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caeld.unm.edu/orientation"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NCHC is committed to modeling best practices in inclusion, and to using inclusive leadership strategies, research, and partnerships with other organizations to help honors colleges and programs pursue honors practices and programs that serve and empower all communities.</a:t>
            </a:r>
          </a:p>
          <a:p>
            <a:endParaRPr lang="en-US" dirty="0"/>
          </a:p>
        </p:txBody>
      </p:sp>
      <p:sp>
        <p:nvSpPr>
          <p:cNvPr id="4" name="Slide Number Placeholder 3"/>
          <p:cNvSpPr>
            <a:spLocks noGrp="1"/>
          </p:cNvSpPr>
          <p:nvPr>
            <p:ph type="sldNum" sz="quarter" idx="10"/>
          </p:nvPr>
        </p:nvSpPr>
        <p:spPr/>
        <p:txBody>
          <a:bodyPr/>
          <a:lstStyle/>
          <a:p>
            <a:fld id="{CBE0C47E-EB16-47C7-A58E-502363E0902E}" type="slidenum">
              <a:rPr lang="en-US" smtClean="0"/>
              <a:t>5</a:t>
            </a:fld>
            <a:endParaRPr lang="en-US"/>
          </a:p>
        </p:txBody>
      </p:sp>
    </p:spTree>
    <p:extLst>
      <p:ext uri="{BB962C8B-B14F-4D97-AF65-F5344CB8AC3E}">
        <p14:creationId xmlns:p14="http://schemas.microsoft.com/office/powerpoint/2010/main" val="2054777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E0C47E-EB16-47C7-A58E-502363E0902E}" type="slidenum">
              <a:rPr lang="en-US" smtClean="0"/>
              <a:t>36</a:t>
            </a:fld>
            <a:endParaRPr lang="en-US"/>
          </a:p>
        </p:txBody>
      </p:sp>
    </p:spTree>
    <p:extLst>
      <p:ext uri="{BB962C8B-B14F-4D97-AF65-F5344CB8AC3E}">
        <p14:creationId xmlns:p14="http://schemas.microsoft.com/office/powerpoint/2010/main" val="3169530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E0C47E-EB16-47C7-A58E-502363E0902E}" type="slidenum">
              <a:rPr lang="en-US" smtClean="0"/>
              <a:t>37</a:t>
            </a:fld>
            <a:endParaRPr lang="en-US"/>
          </a:p>
        </p:txBody>
      </p:sp>
    </p:spTree>
    <p:extLst>
      <p:ext uri="{BB962C8B-B14F-4D97-AF65-F5344CB8AC3E}">
        <p14:creationId xmlns:p14="http://schemas.microsoft.com/office/powerpoint/2010/main" val="1581350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year living</a:t>
            </a:r>
          </a:p>
          <a:p>
            <a:r>
              <a:rPr lang="en-US" dirty="0"/>
              <a:t>Graduating from NM high school</a:t>
            </a:r>
          </a:p>
          <a:p>
            <a:endParaRPr lang="en-US" dirty="0"/>
          </a:p>
          <a:p>
            <a:r>
              <a:rPr lang="en-US" dirty="0"/>
              <a:t>Senate</a:t>
            </a:r>
            <a:r>
              <a:rPr lang="en-US" baseline="0" dirty="0"/>
              <a:t> Bill 582</a:t>
            </a:r>
          </a:p>
          <a:p>
            <a:r>
              <a:rPr lang="en-US" sz="1200" kern="1200" dirty="0">
                <a:solidFill>
                  <a:schemeClr val="tx1"/>
                </a:solidFill>
                <a:effectLst/>
                <a:latin typeface="+mn-lt"/>
                <a:ea typeface="+mn-ea"/>
                <a:cs typeface="+mn-cs"/>
              </a:rPr>
              <a:t>A public post-secondary educational institution shall not deny admission to a student on account of the student's immigration status.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 Any tuition rate or state-funded financial aid that is granted to residents of New Mexico shall also be granted on the same terms to all persons, regardless of immigration status, who have attended a secondary educational institution in New Mexico for at least one year and who have either graduated from a New Mexico high school or received a general educational development certificate in New Mexico.</a:t>
            </a:r>
          </a:p>
          <a:p>
            <a:endParaRPr lang="en-US" dirty="0"/>
          </a:p>
          <a:p>
            <a:r>
              <a:rPr lang="en-US" dirty="0"/>
              <a:t>NOTE – MUST BE ADMITTED NO LATER THAN DEC 1ST</a:t>
            </a:r>
          </a:p>
          <a:p>
            <a:r>
              <a:rPr lang="en-US" dirty="0"/>
              <a:t>MEANS THAT ALL HAVE BEEN SUBMITTED AND HAVE BEEN OFFERED A LETTER OF ADMISSION</a:t>
            </a:r>
          </a:p>
          <a:p>
            <a:r>
              <a:rPr lang="en-US" dirty="0"/>
              <a:t>YOU CAN STILL KEEP TAKING TESTING EXAMS FOR SCHOLARHSIP PERPOSES </a:t>
            </a:r>
          </a:p>
          <a:p>
            <a:endParaRPr lang="en-US" dirty="0"/>
          </a:p>
        </p:txBody>
      </p:sp>
      <p:sp>
        <p:nvSpPr>
          <p:cNvPr id="4" name="Slide Number Placeholder 3"/>
          <p:cNvSpPr>
            <a:spLocks noGrp="1"/>
          </p:cNvSpPr>
          <p:nvPr>
            <p:ph type="sldNum" sz="quarter" idx="10"/>
          </p:nvPr>
        </p:nvSpPr>
        <p:spPr/>
        <p:txBody>
          <a:bodyPr/>
          <a:lstStyle/>
          <a:p>
            <a:fld id="{CBE0C47E-EB16-47C7-A58E-502363E0902E}" type="slidenum">
              <a:rPr lang="en-US" smtClean="0"/>
              <a:t>39</a:t>
            </a:fld>
            <a:endParaRPr lang="en-US"/>
          </a:p>
        </p:txBody>
      </p:sp>
    </p:spTree>
    <p:extLst>
      <p:ext uri="{BB962C8B-B14F-4D97-AF65-F5344CB8AC3E}">
        <p14:creationId xmlns:p14="http://schemas.microsoft.com/office/powerpoint/2010/main" val="2962373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Broader Learning: </a:t>
            </a:r>
          </a:p>
          <a:p>
            <a:r>
              <a:rPr lang="en-US" dirty="0"/>
              <a:t>Interdisciplinarity and Connections</a:t>
            </a:r>
          </a:p>
          <a:p>
            <a:endParaRPr lang="en-US" dirty="0"/>
          </a:p>
          <a:p>
            <a:r>
              <a:rPr lang="en-US" dirty="0"/>
              <a:t>Deeper Learning: </a:t>
            </a:r>
          </a:p>
          <a:p>
            <a:r>
              <a:rPr lang="en-US" dirty="0"/>
              <a:t>Disciplinary Depth and Rigor</a:t>
            </a:r>
          </a:p>
          <a:p>
            <a:endParaRPr lang="en-US" dirty="0"/>
          </a:p>
          <a:p>
            <a:r>
              <a:rPr lang="en-US" dirty="0"/>
              <a:t>More Complex Learning: </a:t>
            </a:r>
          </a:p>
          <a:p>
            <a:r>
              <a:rPr lang="en-US" dirty="0"/>
              <a:t>Not remember or understand, but rather</a:t>
            </a:r>
          </a:p>
          <a:p>
            <a:r>
              <a:rPr lang="en-US" dirty="0"/>
              <a:t>Solve real-world problems</a:t>
            </a:r>
          </a:p>
          <a:p>
            <a:r>
              <a:rPr lang="en-US" dirty="0"/>
              <a:t>Create new ideas/systems</a:t>
            </a:r>
          </a:p>
          <a:p>
            <a:r>
              <a:rPr lang="en-US" dirty="0"/>
              <a:t>Invent the unimaginable</a:t>
            </a:r>
          </a:p>
          <a:p>
            <a:endParaRPr lang="en-US" dirty="0"/>
          </a:p>
        </p:txBody>
      </p:sp>
      <p:sp>
        <p:nvSpPr>
          <p:cNvPr id="4" name="Slide Number Placeholder 3"/>
          <p:cNvSpPr>
            <a:spLocks noGrp="1"/>
          </p:cNvSpPr>
          <p:nvPr>
            <p:ph type="sldNum" sz="quarter" idx="10"/>
          </p:nvPr>
        </p:nvSpPr>
        <p:spPr/>
        <p:txBody>
          <a:bodyPr/>
          <a:lstStyle/>
          <a:p>
            <a:fld id="{CBE0C47E-EB16-47C7-A58E-502363E0902E}" type="slidenum">
              <a:rPr lang="en-US" smtClean="0"/>
              <a:t>21</a:t>
            </a:fld>
            <a:endParaRPr lang="en-US"/>
          </a:p>
        </p:txBody>
      </p:sp>
    </p:spTree>
    <p:extLst>
      <p:ext uri="{BB962C8B-B14F-4D97-AF65-F5344CB8AC3E}">
        <p14:creationId xmlns:p14="http://schemas.microsoft.com/office/powerpoint/2010/main" val="461065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E0C47E-EB16-47C7-A58E-502363E0902E}" type="slidenum">
              <a:rPr lang="en-US" smtClean="0"/>
              <a:t>23</a:t>
            </a:fld>
            <a:endParaRPr lang="en-US"/>
          </a:p>
        </p:txBody>
      </p:sp>
    </p:spTree>
    <p:extLst>
      <p:ext uri="{BB962C8B-B14F-4D97-AF65-F5344CB8AC3E}">
        <p14:creationId xmlns:p14="http://schemas.microsoft.com/office/powerpoint/2010/main" val="745506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E0C47E-EB16-47C7-A58E-502363E0902E}" type="slidenum">
              <a:rPr lang="en-US" smtClean="0"/>
              <a:t>28</a:t>
            </a:fld>
            <a:endParaRPr lang="en-US"/>
          </a:p>
        </p:txBody>
      </p:sp>
    </p:spTree>
    <p:extLst>
      <p:ext uri="{BB962C8B-B14F-4D97-AF65-F5344CB8AC3E}">
        <p14:creationId xmlns:p14="http://schemas.microsoft.com/office/powerpoint/2010/main" val="2735057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400 plus</a:t>
            </a:r>
          </a:p>
          <a:p>
            <a:r>
              <a:rPr lang="en-US" dirty="0"/>
              <a:t>Student created, student driven, student funded</a:t>
            </a:r>
          </a:p>
          <a:p>
            <a:endParaRPr lang="en-US" dirty="0"/>
          </a:p>
          <a:p>
            <a:r>
              <a:rPr lang="en-US" dirty="0"/>
              <a:t>Student Associations and Experiences</a:t>
            </a:r>
          </a:p>
          <a:p>
            <a:r>
              <a:rPr lang="en-US" dirty="0"/>
              <a:t>Study Aboard</a:t>
            </a:r>
          </a:p>
          <a:p>
            <a:r>
              <a:rPr lang="en-US" dirty="0"/>
              <a:t>Housing</a:t>
            </a:r>
          </a:p>
          <a:p>
            <a:endParaRPr lang="en-US" dirty="0"/>
          </a:p>
        </p:txBody>
      </p:sp>
      <p:sp>
        <p:nvSpPr>
          <p:cNvPr id="4" name="Slide Number Placeholder 3"/>
          <p:cNvSpPr>
            <a:spLocks noGrp="1"/>
          </p:cNvSpPr>
          <p:nvPr>
            <p:ph type="sldNum" sz="quarter" idx="10"/>
          </p:nvPr>
        </p:nvSpPr>
        <p:spPr/>
        <p:txBody>
          <a:bodyPr/>
          <a:lstStyle/>
          <a:p>
            <a:fld id="{CBE0C47E-EB16-47C7-A58E-502363E0902E}" type="slidenum">
              <a:rPr lang="en-US" smtClean="0"/>
              <a:t>29</a:t>
            </a:fld>
            <a:endParaRPr lang="en-US"/>
          </a:p>
        </p:txBody>
      </p:sp>
    </p:spTree>
    <p:extLst>
      <p:ext uri="{BB962C8B-B14F-4D97-AF65-F5344CB8AC3E}">
        <p14:creationId xmlns:p14="http://schemas.microsoft.com/office/powerpoint/2010/main" val="1649711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INVITE KIYOKO</a:t>
            </a:r>
            <a:r>
              <a:rPr lang="en-US" baseline="0" dirty="0"/>
              <a:t> FOR CAELD</a:t>
            </a:r>
            <a:endParaRPr lang="en-US" dirty="0"/>
          </a:p>
        </p:txBody>
      </p:sp>
      <p:sp>
        <p:nvSpPr>
          <p:cNvPr id="4" name="Slide Number Placeholder 3"/>
          <p:cNvSpPr>
            <a:spLocks noGrp="1"/>
          </p:cNvSpPr>
          <p:nvPr>
            <p:ph type="sldNum" sz="quarter" idx="10"/>
          </p:nvPr>
        </p:nvSpPr>
        <p:spPr/>
        <p:txBody>
          <a:bodyPr/>
          <a:lstStyle/>
          <a:p>
            <a:fld id="{3575D556-A72A-AD4D-B42C-8C8236EBB931}" type="slidenum">
              <a:rPr lang="en-US" smtClean="0"/>
              <a:t>30</a:t>
            </a:fld>
            <a:endParaRPr lang="en-US"/>
          </a:p>
        </p:txBody>
      </p:sp>
    </p:spTree>
    <p:extLst>
      <p:ext uri="{BB962C8B-B14F-4D97-AF65-F5344CB8AC3E}">
        <p14:creationId xmlns:p14="http://schemas.microsoft.com/office/powerpoint/2010/main" val="384377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CAELD is an one-stop office for high achieving students to help them prepare for the next step after graduating from UNM.</a:t>
            </a:r>
          </a:p>
          <a:p>
            <a:pPr lvl="0"/>
            <a:r>
              <a:rPr lang="en-US" sz="1200" kern="1200" dirty="0">
                <a:solidFill>
                  <a:schemeClr val="tx1"/>
                </a:solidFill>
                <a:effectLst/>
                <a:latin typeface="+mn-lt"/>
                <a:ea typeface="+mn-ea"/>
                <a:cs typeface="+mn-cs"/>
              </a:rPr>
              <a:t>CAELD coordinates 12+ prestigious scholarships (listed on the back of the CAELD postcard).  These are not just for money, but also for recognition to validate your achievements. I usually mention about Rhodes Scholarship which is the most prestigious award American college students can apply. If you become a Rhodes Scholar, you will study at the Oxford for two years for free!</a:t>
            </a:r>
          </a:p>
          <a:p>
            <a:pPr lvl="0"/>
            <a:r>
              <a:rPr lang="en-US" sz="1200" kern="1200" dirty="0">
                <a:solidFill>
                  <a:schemeClr val="tx1"/>
                </a:solidFill>
                <a:effectLst/>
                <a:latin typeface="+mn-lt"/>
                <a:ea typeface="+mn-ea"/>
                <a:cs typeface="+mn-cs"/>
              </a:rPr>
              <a:t>Resume building – use three summers wisely and focus on academic excellence, leadership development, service activity, and research experience during the next four years. Choose activities to help you get your dream job. </a:t>
            </a:r>
          </a:p>
          <a:p>
            <a:pPr lvl="0"/>
            <a:r>
              <a:rPr lang="en-US" sz="1200" kern="1200" dirty="0">
                <a:solidFill>
                  <a:schemeClr val="tx1"/>
                </a:solidFill>
                <a:effectLst/>
                <a:latin typeface="+mn-lt"/>
                <a:ea typeface="+mn-ea"/>
                <a:cs typeface="+mn-cs"/>
              </a:rPr>
              <a:t>Come to the orientation and find out more about scholarships and opportunities. They can register online at </a:t>
            </a:r>
            <a:r>
              <a:rPr lang="en-US" sz="1200" u="sng" kern="1200" dirty="0">
                <a:solidFill>
                  <a:schemeClr val="tx1"/>
                </a:solidFill>
                <a:effectLst/>
                <a:latin typeface="+mn-lt"/>
                <a:ea typeface="+mn-ea"/>
                <a:cs typeface="+mn-cs"/>
                <a:hlinkClick r:id="rId3"/>
              </a:rPr>
              <a:t>http://caeld.unm.edu/orientation</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3575D556-A72A-AD4D-B42C-8C8236EBB931}" type="slidenum">
              <a:rPr lang="en-US" smtClean="0"/>
              <a:t>31</a:t>
            </a:fld>
            <a:endParaRPr lang="en-US"/>
          </a:p>
        </p:txBody>
      </p:sp>
    </p:spTree>
    <p:extLst>
      <p:ext uri="{BB962C8B-B14F-4D97-AF65-F5344CB8AC3E}">
        <p14:creationId xmlns:p14="http://schemas.microsoft.com/office/powerpoint/2010/main" val="560434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150 world wide</a:t>
            </a:r>
          </a:p>
          <a:p>
            <a:r>
              <a:rPr lang="en-US" dirty="0"/>
              <a:t>160 states side</a:t>
            </a:r>
          </a:p>
          <a:p>
            <a:endParaRPr lang="en-US" dirty="0"/>
          </a:p>
        </p:txBody>
      </p:sp>
      <p:sp>
        <p:nvSpPr>
          <p:cNvPr id="4" name="Slide Number Placeholder 3"/>
          <p:cNvSpPr>
            <a:spLocks noGrp="1"/>
          </p:cNvSpPr>
          <p:nvPr>
            <p:ph type="sldNum" sz="quarter" idx="10"/>
          </p:nvPr>
        </p:nvSpPr>
        <p:spPr/>
        <p:txBody>
          <a:bodyPr/>
          <a:lstStyle/>
          <a:p>
            <a:fld id="{CBE0C47E-EB16-47C7-A58E-502363E0902E}" type="slidenum">
              <a:rPr lang="en-US" smtClean="0"/>
              <a:t>33</a:t>
            </a:fld>
            <a:endParaRPr lang="en-US"/>
          </a:p>
        </p:txBody>
      </p:sp>
    </p:spTree>
    <p:extLst>
      <p:ext uri="{BB962C8B-B14F-4D97-AF65-F5344CB8AC3E}">
        <p14:creationId xmlns:p14="http://schemas.microsoft.com/office/powerpoint/2010/main" val="1361188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INVITE</a:t>
            </a:r>
            <a:r>
              <a:rPr lang="en-US" baseline="0" dirty="0"/>
              <a:t> ALYSSA OR HYUNJU FOR SCRIBENDI</a:t>
            </a:r>
            <a:endParaRPr lang="en-US" dirty="0"/>
          </a:p>
        </p:txBody>
      </p:sp>
      <p:sp>
        <p:nvSpPr>
          <p:cNvPr id="4" name="Slide Number Placeholder 3"/>
          <p:cNvSpPr>
            <a:spLocks noGrp="1"/>
          </p:cNvSpPr>
          <p:nvPr>
            <p:ph type="sldNum" sz="quarter" idx="10"/>
          </p:nvPr>
        </p:nvSpPr>
        <p:spPr/>
        <p:txBody>
          <a:bodyPr/>
          <a:lstStyle/>
          <a:p>
            <a:fld id="{3575D556-A72A-AD4D-B42C-8C8236EBB931}" type="slidenum">
              <a:rPr lang="en-US" smtClean="0"/>
              <a:t>34</a:t>
            </a:fld>
            <a:endParaRPr lang="en-US"/>
          </a:p>
        </p:txBody>
      </p:sp>
    </p:spTree>
    <p:extLst>
      <p:ext uri="{BB962C8B-B14F-4D97-AF65-F5344CB8AC3E}">
        <p14:creationId xmlns:p14="http://schemas.microsoft.com/office/powerpoint/2010/main" val="3105218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ctr">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10/23/2019</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7694" y="1638845"/>
            <a:ext cx="8040096" cy="1997540"/>
          </a:xfrm>
          <a:prstGeom prst="rect">
            <a:avLst/>
          </a:prstGeom>
        </p:spPr>
      </p:pic>
    </p:spTree>
    <p:extLst>
      <p:ext uri="{BB962C8B-B14F-4D97-AF65-F5344CB8AC3E}">
        <p14:creationId xmlns:p14="http://schemas.microsoft.com/office/powerpoint/2010/main" val="764691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431235" y="5074920"/>
            <a:ext cx="944535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31235" y="5907023"/>
            <a:ext cx="944535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10/23/2019</a:t>
            </a:fld>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636" y="6232518"/>
            <a:ext cx="677025" cy="448726"/>
          </a:xfrm>
          <a:prstGeom prst="rect">
            <a:avLst/>
          </a:prstGeom>
        </p:spPr>
      </p:pic>
    </p:spTree>
    <p:extLst>
      <p:ext uri="{BB962C8B-B14F-4D97-AF65-F5344CB8AC3E}">
        <p14:creationId xmlns:p14="http://schemas.microsoft.com/office/powerpoint/2010/main" val="1134624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10/23/2019</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338912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10/23/2019</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178853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10/23/2019</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9441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10/23/2019</a:t>
            </a:fld>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extLst>
      <p:ext uri="{BB962C8B-B14F-4D97-AF65-F5344CB8AC3E}">
        <p14:creationId xmlns:p14="http://schemas.microsoft.com/office/powerpoint/2010/main" val="2698190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Rectangle 7"/>
          <p:cNvSpPr/>
          <p:nvPr/>
        </p:nvSpPr>
        <p:spPr>
          <a:xfrm>
            <a:off x="15" y="6334316"/>
            <a:ext cx="12188825"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10/23/2019</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0805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35BDF5-3E47-458B-BBAF-EA909F04E7C3}" type="datetimeFigureOut">
              <a:rPr lang="en-US" smtClean="0"/>
              <a:t>10/23/2019</a:t>
            </a:fld>
            <a:endParaRPr lang="en-US"/>
          </a:p>
        </p:txBody>
      </p:sp>
      <p:sp>
        <p:nvSpPr>
          <p:cNvPr id="7" name="Slide Number Placeholder 6"/>
          <p:cNvSpPr>
            <a:spLocks noGrp="1"/>
          </p:cNvSpPr>
          <p:nvPr>
            <p:ph type="sldNum" sz="quarter" idx="12"/>
          </p:nvPr>
        </p:nvSpPr>
        <p:spPr/>
        <p:txBody>
          <a:bodyPr/>
          <a:lstStyle/>
          <a:p>
            <a:fld id="{E657160A-731E-42F9-9EBC-3471090A4073}" type="slidenum">
              <a:rPr lang="en-US" smtClean="0"/>
              <a:t>‹#›</a:t>
            </a:fld>
            <a:endParaRPr lang="en-US"/>
          </a:p>
        </p:txBody>
      </p:sp>
    </p:spTree>
    <p:extLst>
      <p:ext uri="{BB962C8B-B14F-4D97-AF65-F5344CB8AC3E}">
        <p14:creationId xmlns:p14="http://schemas.microsoft.com/office/powerpoint/2010/main" val="457764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35BDF5-3E47-458B-BBAF-EA909F04E7C3}" type="datetimeFigureOut">
              <a:rPr lang="en-US" smtClean="0"/>
              <a:t>10/23/2019</a:t>
            </a:fld>
            <a:endParaRPr lang="en-US"/>
          </a:p>
        </p:txBody>
      </p:sp>
      <p:sp>
        <p:nvSpPr>
          <p:cNvPr id="9" name="Slide Number Placeholder 8"/>
          <p:cNvSpPr>
            <a:spLocks noGrp="1"/>
          </p:cNvSpPr>
          <p:nvPr>
            <p:ph type="sldNum" sz="quarter" idx="12"/>
          </p:nvPr>
        </p:nvSpPr>
        <p:spPr/>
        <p:txBody>
          <a:bodyPr/>
          <a:lstStyle/>
          <a:p>
            <a:fld id="{E657160A-731E-42F9-9EBC-3471090A4073}" type="slidenum">
              <a:rPr lang="en-US" smtClean="0"/>
              <a:t>‹#›</a:t>
            </a:fld>
            <a:endParaRPr lang="en-US"/>
          </a:p>
        </p:txBody>
      </p:sp>
    </p:spTree>
    <p:extLst>
      <p:ext uri="{BB962C8B-B14F-4D97-AF65-F5344CB8AC3E}">
        <p14:creationId xmlns:p14="http://schemas.microsoft.com/office/powerpoint/2010/main" val="1919394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35BDF5-3E47-458B-BBAF-EA909F04E7C3}" type="datetimeFigureOut">
              <a:rPr lang="en-US" smtClean="0"/>
              <a:t>10/23/2019</a:t>
            </a:fld>
            <a:endParaRPr lang="en-US"/>
          </a:p>
        </p:txBody>
      </p:sp>
      <p:sp>
        <p:nvSpPr>
          <p:cNvPr id="5" name="Slide Number Placeholder 4"/>
          <p:cNvSpPr>
            <a:spLocks noGrp="1"/>
          </p:cNvSpPr>
          <p:nvPr>
            <p:ph type="sldNum" sz="quarter" idx="12"/>
          </p:nvPr>
        </p:nvSpPr>
        <p:spPr/>
        <p:txBody>
          <a:bodyPr/>
          <a:lstStyle/>
          <a:p>
            <a:fld id="{E657160A-731E-42F9-9EBC-3471090A4073}" type="slidenum">
              <a:rPr lang="en-US" smtClean="0"/>
              <a:t>‹#›</a:t>
            </a:fld>
            <a:endParaRPr lang="en-US"/>
          </a:p>
        </p:txBody>
      </p:sp>
    </p:spTree>
    <p:extLst>
      <p:ext uri="{BB962C8B-B14F-4D97-AF65-F5344CB8AC3E}">
        <p14:creationId xmlns:p14="http://schemas.microsoft.com/office/powerpoint/2010/main" val="3056060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2835BDF5-3E47-458B-BBAF-EA909F04E7C3}" type="datetimeFigureOut">
              <a:rPr lang="en-US" smtClean="0"/>
              <a:t>10/23/2019</a:t>
            </a:fld>
            <a:endParaRPr lang="en-US"/>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657160A-731E-42F9-9EBC-3471090A4073}" type="slidenum">
              <a:rPr lang="en-US" smtClean="0"/>
              <a:t>‹#›</a:t>
            </a:fld>
            <a:endParaRPr lang="en-US"/>
          </a:p>
        </p:txBody>
      </p:sp>
      <p:sp>
        <p:nvSpPr>
          <p:cNvPr id="10" name="Rectangle 9"/>
          <p:cNvSpPr/>
          <p:nvPr/>
        </p:nvSpPr>
        <p:spPr>
          <a:xfrm>
            <a:off x="1" y="6055761"/>
            <a:ext cx="12192000" cy="802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0" y="5989762"/>
            <a:ext cx="12192001" cy="65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636" y="6232518"/>
            <a:ext cx="677025" cy="448726"/>
          </a:xfrm>
          <a:prstGeom prst="rect">
            <a:avLst/>
          </a:prstGeom>
        </p:spPr>
      </p:pic>
    </p:spTree>
    <p:extLst>
      <p:ext uri="{BB962C8B-B14F-4D97-AF65-F5344CB8AC3E}">
        <p14:creationId xmlns:p14="http://schemas.microsoft.com/office/powerpoint/2010/main" val="472032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28916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3"/>
          <p:cNvSpPr>
            <a:spLocks noGrp="1"/>
          </p:cNvSpPr>
          <p:nvPr>
            <p:ph type="dt" sz="half" idx="10"/>
          </p:nvPr>
        </p:nvSpPr>
        <p:spPr>
          <a:xfrm>
            <a:off x="10835883" y="6436396"/>
            <a:ext cx="1165963" cy="365125"/>
          </a:xfrm>
          <a:prstGeom prst="rect">
            <a:avLst/>
          </a:prstGeom>
        </p:spPr>
        <p:txBody>
          <a:bodyPr vert="horz" lIns="91440" tIns="45720" rIns="91440" bIns="45720" rtlCol="0" anchor="ctr"/>
          <a:lstStyle>
            <a:lvl1pPr algn="r">
              <a:defRPr sz="900">
                <a:solidFill>
                  <a:schemeClr val="tx1"/>
                </a:solidFill>
              </a:defRPr>
            </a:lvl1pPr>
          </a:lstStyle>
          <a:p>
            <a:fld id="{2835BDF5-3E47-458B-BBAF-EA909F04E7C3}" type="datetimeFigureOut">
              <a:rPr lang="en-US" smtClean="0"/>
              <a:t>10/23/2019</a:t>
            </a:fld>
            <a:endParaRPr lang="en-US"/>
          </a:p>
        </p:txBody>
      </p:sp>
      <p:sp>
        <p:nvSpPr>
          <p:cNvPr id="13" name="Slide Number Placeholder 5"/>
          <p:cNvSpPr>
            <a:spLocks noGrp="1"/>
          </p:cNvSpPr>
          <p:nvPr>
            <p:ph type="sldNum" sz="quarter" idx="4"/>
          </p:nvPr>
        </p:nvSpPr>
        <p:spPr>
          <a:xfrm>
            <a:off x="5470467" y="6421565"/>
            <a:ext cx="1312025" cy="365125"/>
          </a:xfrm>
          <a:prstGeom prst="rect">
            <a:avLst/>
          </a:prstGeom>
        </p:spPr>
        <p:txBody>
          <a:bodyPr vert="horz" lIns="91440" tIns="45720" rIns="91440" bIns="45720" rtlCol="0" anchor="ctr"/>
          <a:lstStyle>
            <a:lvl1pPr algn="ctr">
              <a:defRPr sz="1050">
                <a:solidFill>
                  <a:schemeClr val="tx1"/>
                </a:solidFill>
              </a:defRPr>
            </a:lvl1pPr>
          </a:lstStyle>
          <a:p>
            <a:fld id="{E657160A-731E-42F9-9EBC-3471090A4073}" type="slidenum">
              <a:rPr lang="en-US" smtClean="0"/>
              <a:t>‹#›</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636" y="6232518"/>
            <a:ext cx="677025" cy="448726"/>
          </a:xfrm>
          <a:prstGeom prst="rect">
            <a:avLst/>
          </a:prstGeom>
        </p:spPr>
      </p:pic>
    </p:spTree>
    <p:extLst>
      <p:ext uri="{BB962C8B-B14F-4D97-AF65-F5344CB8AC3E}">
        <p14:creationId xmlns:p14="http://schemas.microsoft.com/office/powerpoint/2010/main" val="2425663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055761"/>
            <a:ext cx="12192000" cy="802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5989762"/>
            <a:ext cx="12192001" cy="659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835883" y="6436396"/>
            <a:ext cx="1165963" cy="365125"/>
          </a:xfrm>
          <a:prstGeom prst="rect">
            <a:avLst/>
          </a:prstGeom>
        </p:spPr>
        <p:txBody>
          <a:bodyPr vert="horz" lIns="91440" tIns="45720" rIns="91440" bIns="45720" rtlCol="0" anchor="ctr"/>
          <a:lstStyle>
            <a:lvl1pPr algn="r">
              <a:defRPr sz="900">
                <a:solidFill>
                  <a:srgbClr val="FFFFFF"/>
                </a:solidFill>
              </a:defRPr>
            </a:lvl1pPr>
          </a:lstStyle>
          <a:p>
            <a:fld id="{98624D31-43A5-475A-80CF-332C9F6DCF35}" type="datetimeFigureOut">
              <a:rPr lang="en-US" smtClean="0"/>
              <a:pPr/>
              <a:t>10/23/2019</a:t>
            </a:fld>
            <a:endParaRPr lang="en-US" dirty="0"/>
          </a:p>
        </p:txBody>
      </p:sp>
      <p:sp>
        <p:nvSpPr>
          <p:cNvPr id="6" name="Slide Number Placeholder 5"/>
          <p:cNvSpPr>
            <a:spLocks noGrp="1"/>
          </p:cNvSpPr>
          <p:nvPr>
            <p:ph type="sldNum" sz="quarter" idx="4"/>
          </p:nvPr>
        </p:nvSpPr>
        <p:spPr>
          <a:xfrm>
            <a:off x="5470467" y="6421565"/>
            <a:ext cx="1312025" cy="365125"/>
          </a:xfrm>
          <a:prstGeom prst="rect">
            <a:avLst/>
          </a:prstGeom>
        </p:spPr>
        <p:txBody>
          <a:bodyPr vert="horz" lIns="91440" tIns="45720" rIns="91440" bIns="45720" rtlCol="0" anchor="ctr"/>
          <a:lstStyle>
            <a:lvl1pPr algn="ct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03636" y="6232518"/>
            <a:ext cx="677025" cy="448726"/>
          </a:xfrm>
          <a:prstGeom prst="rect">
            <a:avLst/>
          </a:prstGeom>
        </p:spPr>
      </p:pic>
    </p:spTree>
    <p:extLst>
      <p:ext uri="{BB962C8B-B14F-4D97-AF65-F5344CB8AC3E}">
        <p14:creationId xmlns:p14="http://schemas.microsoft.com/office/powerpoint/2010/main" val="321961065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9.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26.jp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hyperlink" Target="mailto:caeld@unm.edu"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7.tmp"/></Relationships>
</file>

<file path=ppt/slides/_rels/slide3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5766" y="99448"/>
            <a:ext cx="5900468" cy="5996497"/>
          </a:xfrm>
          <a:prstGeom prst="rect">
            <a:avLst/>
          </a:prstGeom>
        </p:spPr>
      </p:pic>
    </p:spTree>
    <p:extLst>
      <p:ext uri="{BB962C8B-B14F-4D97-AF65-F5344CB8AC3E}">
        <p14:creationId xmlns:p14="http://schemas.microsoft.com/office/powerpoint/2010/main" val="1742701122"/>
      </p:ext>
    </p:extLst>
  </p:cSld>
  <p:clrMapOvr>
    <a:masterClrMapping/>
  </p:clrMapOvr>
  <mc:AlternateContent xmlns:mc="http://schemas.openxmlformats.org/markup-compatibility/2006" xmlns:p14="http://schemas.microsoft.com/office/powerpoint/2010/main">
    <mc:Choice Requires="p14">
      <p:transition spd="slow" p14:dur="60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otham Black" pitchFamily="50" charset="0"/>
              </a:rPr>
              <a:t>Writing Assignment</a:t>
            </a:r>
          </a:p>
        </p:txBody>
      </p:sp>
      <p:sp>
        <p:nvSpPr>
          <p:cNvPr id="4" name="Text Placeholder 3"/>
          <p:cNvSpPr>
            <a:spLocks noGrp="1"/>
          </p:cNvSpPr>
          <p:nvPr>
            <p:ph type="body" sz="half" idx="2"/>
          </p:nvPr>
        </p:nvSpPr>
        <p:spPr/>
        <p:txBody>
          <a:bodyPr/>
          <a:lstStyle/>
          <a:p>
            <a:endParaRPr lang="en-US" dirty="0">
              <a:latin typeface="Vitesse Bold" pitchFamily="50" charset="0"/>
            </a:endParaRPr>
          </a:p>
          <a:p>
            <a:r>
              <a:rPr lang="en-US" dirty="0">
                <a:latin typeface="Vitesse Bold" pitchFamily="50" charset="0"/>
              </a:rPr>
              <a:t>Creating the Question</a:t>
            </a:r>
          </a:p>
          <a:p>
            <a:endParaRPr lang="en-US" dirty="0">
              <a:latin typeface="Vitesse Bold" pitchFamily="50" charset="0"/>
            </a:endParaRPr>
          </a:p>
          <a:p>
            <a:r>
              <a:rPr lang="en-US" dirty="0">
                <a:latin typeface="Vitesse Bold" pitchFamily="50" charset="0"/>
              </a:rPr>
              <a:t>Following Up with an Answer</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97438" y="0"/>
            <a:ext cx="5821688" cy="2326511"/>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8673" y="4897160"/>
            <a:ext cx="5733327" cy="196084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7437" y="3345663"/>
            <a:ext cx="2361235" cy="351233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6000" y="-7137"/>
            <a:ext cx="2286000" cy="33528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81439" y="2312978"/>
            <a:ext cx="1816261" cy="2594659"/>
          </a:xfrm>
          <a:prstGeom prst="rect">
            <a:avLst/>
          </a:prstGeom>
        </p:spPr>
      </p:pic>
    </p:spTree>
    <p:extLst>
      <p:ext uri="{BB962C8B-B14F-4D97-AF65-F5344CB8AC3E}">
        <p14:creationId xmlns:p14="http://schemas.microsoft.com/office/powerpoint/2010/main" val="4075604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childTnLst>
                          </p:cTn>
                        </p:par>
                        <p:par>
                          <p:cTn id="14" fill="hold">
                            <p:stCondLst>
                              <p:cond delay="4000"/>
                            </p:stCondLst>
                            <p:childTnLst>
                              <p:par>
                                <p:cTn id="15" presetID="26"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80">
                                          <p:stCondLst>
                                            <p:cond delay="0"/>
                                          </p:stCondLst>
                                        </p:cTn>
                                        <p:tgtEl>
                                          <p:spTgt spid="10"/>
                                        </p:tgtEl>
                                      </p:cBhvr>
                                    </p:animEffect>
                                    <p:anim calcmode="lin" valueType="num">
                                      <p:cBhvr>
                                        <p:cTn id="1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3" dur="26">
                                          <p:stCondLst>
                                            <p:cond delay="650"/>
                                          </p:stCondLst>
                                        </p:cTn>
                                        <p:tgtEl>
                                          <p:spTgt spid="10"/>
                                        </p:tgtEl>
                                      </p:cBhvr>
                                      <p:to x="100000" y="60000"/>
                                    </p:animScale>
                                    <p:animScale>
                                      <p:cBhvr>
                                        <p:cTn id="24" dur="166" decel="50000">
                                          <p:stCondLst>
                                            <p:cond delay="676"/>
                                          </p:stCondLst>
                                        </p:cTn>
                                        <p:tgtEl>
                                          <p:spTgt spid="10"/>
                                        </p:tgtEl>
                                      </p:cBhvr>
                                      <p:to x="100000" y="100000"/>
                                    </p:animScale>
                                    <p:animScale>
                                      <p:cBhvr>
                                        <p:cTn id="25" dur="26">
                                          <p:stCondLst>
                                            <p:cond delay="1312"/>
                                          </p:stCondLst>
                                        </p:cTn>
                                        <p:tgtEl>
                                          <p:spTgt spid="10"/>
                                        </p:tgtEl>
                                      </p:cBhvr>
                                      <p:to x="100000" y="80000"/>
                                    </p:animScale>
                                    <p:animScale>
                                      <p:cBhvr>
                                        <p:cTn id="26" dur="166" decel="50000">
                                          <p:stCondLst>
                                            <p:cond delay="1338"/>
                                          </p:stCondLst>
                                        </p:cTn>
                                        <p:tgtEl>
                                          <p:spTgt spid="10"/>
                                        </p:tgtEl>
                                      </p:cBhvr>
                                      <p:to x="100000" y="100000"/>
                                    </p:animScale>
                                    <p:animScale>
                                      <p:cBhvr>
                                        <p:cTn id="27" dur="26">
                                          <p:stCondLst>
                                            <p:cond delay="1642"/>
                                          </p:stCondLst>
                                        </p:cTn>
                                        <p:tgtEl>
                                          <p:spTgt spid="10"/>
                                        </p:tgtEl>
                                      </p:cBhvr>
                                      <p:to x="100000" y="90000"/>
                                    </p:animScale>
                                    <p:animScale>
                                      <p:cBhvr>
                                        <p:cTn id="28" dur="166" decel="50000">
                                          <p:stCondLst>
                                            <p:cond delay="1668"/>
                                          </p:stCondLst>
                                        </p:cTn>
                                        <p:tgtEl>
                                          <p:spTgt spid="10"/>
                                        </p:tgtEl>
                                      </p:cBhvr>
                                      <p:to x="100000" y="100000"/>
                                    </p:animScale>
                                    <p:animScale>
                                      <p:cBhvr>
                                        <p:cTn id="29" dur="26">
                                          <p:stCondLst>
                                            <p:cond delay="1808"/>
                                          </p:stCondLst>
                                        </p:cTn>
                                        <p:tgtEl>
                                          <p:spTgt spid="10"/>
                                        </p:tgtEl>
                                      </p:cBhvr>
                                      <p:to x="100000" y="95000"/>
                                    </p:animScale>
                                    <p:animScale>
                                      <p:cBhvr>
                                        <p:cTn id="30" dur="166" decel="50000">
                                          <p:stCondLst>
                                            <p:cond delay="1834"/>
                                          </p:stCondLst>
                                        </p:cTn>
                                        <p:tgtEl>
                                          <p:spTgt spid="10"/>
                                        </p:tgtEl>
                                      </p:cBhvr>
                                      <p:to x="100000" y="100000"/>
                                    </p:animScale>
                                  </p:childTnLst>
                                </p:cTn>
                              </p:par>
                            </p:childTnLst>
                          </p:cTn>
                        </p:par>
                        <p:par>
                          <p:cTn id="31" fill="hold">
                            <p:stCondLst>
                              <p:cond delay="6000"/>
                            </p:stCondLst>
                            <p:childTnLst>
                              <p:par>
                                <p:cTn id="32" presetID="21" presetClass="entr" presetSubtype="1"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heel(1)">
                                      <p:cBhvr>
                                        <p:cTn id="34" dur="2000"/>
                                        <p:tgtEl>
                                          <p:spTgt spid="8"/>
                                        </p:tgtEl>
                                      </p:cBhvr>
                                    </p:animEffect>
                                  </p:childTnLst>
                                </p:cTn>
                              </p:par>
                            </p:childTnLst>
                          </p:cTn>
                        </p:par>
                        <p:par>
                          <p:cTn id="35" fill="hold">
                            <p:stCondLst>
                              <p:cond delay="8000"/>
                            </p:stCondLst>
                            <p:childTnLst>
                              <p:par>
                                <p:cTn id="36" presetID="16" presetClass="entr" presetSubtype="21"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arn(inVertical)">
                                      <p:cBhvr>
                                        <p:cTn id="3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otham Black" pitchFamily="50" charset="0"/>
              </a:rPr>
              <a:t>Writing Assignment</a:t>
            </a:r>
          </a:p>
        </p:txBody>
      </p:sp>
      <p:sp>
        <p:nvSpPr>
          <p:cNvPr id="4" name="Text Placeholder 3"/>
          <p:cNvSpPr>
            <a:spLocks noGrp="1"/>
          </p:cNvSpPr>
          <p:nvPr>
            <p:ph type="body" sz="half" idx="2"/>
          </p:nvPr>
        </p:nvSpPr>
        <p:spPr/>
        <p:txBody>
          <a:bodyPr/>
          <a:lstStyle/>
          <a:p>
            <a:endParaRPr lang="en-US" dirty="0">
              <a:latin typeface="Vitesse Bold" pitchFamily="50" charset="0"/>
            </a:endParaRPr>
          </a:p>
          <a:p>
            <a:r>
              <a:rPr lang="en-US" dirty="0">
                <a:latin typeface="Vitesse Bold" pitchFamily="50" charset="0"/>
              </a:rPr>
              <a:t>Creating the Question</a:t>
            </a:r>
          </a:p>
          <a:p>
            <a:endParaRPr lang="en-US" dirty="0">
              <a:latin typeface="Vitesse Bold" pitchFamily="50" charset="0"/>
            </a:endParaRPr>
          </a:p>
          <a:p>
            <a:r>
              <a:rPr lang="en-US" dirty="0">
                <a:latin typeface="Vitesse Bold" pitchFamily="50" charset="0"/>
              </a:rPr>
              <a:t>Following Up with an Answer</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09013" y="1737359"/>
            <a:ext cx="8082987" cy="3225565"/>
          </a:xfrm>
        </p:spPr>
      </p:pic>
    </p:spTree>
    <p:extLst>
      <p:ext uri="{BB962C8B-B14F-4D97-AF65-F5344CB8AC3E}">
        <p14:creationId xmlns:p14="http://schemas.microsoft.com/office/powerpoint/2010/main" val="1702010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latin typeface="Gotham Black" pitchFamily="50" charset="0"/>
              </a:rPr>
              <a:t>Break Into</a:t>
            </a:r>
            <a:br>
              <a:rPr lang="en-US" dirty="0">
                <a:latin typeface="Gotham Black" pitchFamily="50" charset="0"/>
              </a:rPr>
            </a:br>
            <a:r>
              <a:rPr lang="en-US" dirty="0">
                <a:latin typeface="Gotham Black" pitchFamily="50" charset="0"/>
              </a:rPr>
              <a:t>Groups</a:t>
            </a:r>
          </a:p>
        </p:txBody>
      </p:sp>
    </p:spTree>
    <p:extLst>
      <p:ext uri="{BB962C8B-B14F-4D97-AF65-F5344CB8AC3E}">
        <p14:creationId xmlns:p14="http://schemas.microsoft.com/office/powerpoint/2010/main" val="85252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itesse"/>
              </a:rPr>
              <a:t>Levels of Questions</a:t>
            </a:r>
          </a:p>
        </p:txBody>
      </p:sp>
      <p:sp>
        <p:nvSpPr>
          <p:cNvPr id="3" name="Text Placeholder 2"/>
          <p:cNvSpPr>
            <a:spLocks noGrp="1"/>
          </p:cNvSpPr>
          <p:nvPr>
            <p:ph type="body" idx="1"/>
          </p:nvPr>
        </p:nvSpPr>
        <p:spPr/>
        <p:txBody>
          <a:bodyPr/>
          <a:lstStyle/>
          <a:p>
            <a:r>
              <a:rPr lang="en-US" dirty="0">
                <a:latin typeface="Gotham Black" pitchFamily="50" charset="0"/>
              </a:rPr>
              <a:t>High School</a:t>
            </a:r>
          </a:p>
        </p:txBody>
      </p:sp>
      <p:sp>
        <p:nvSpPr>
          <p:cNvPr id="4" name="Content Placeholder 3"/>
          <p:cNvSpPr>
            <a:spLocks noGrp="1"/>
          </p:cNvSpPr>
          <p:nvPr>
            <p:ph sz="half" idx="2"/>
          </p:nvPr>
        </p:nvSpPr>
        <p:spPr/>
        <p:txBody>
          <a:bodyPr>
            <a:normAutofit fontScale="70000" lnSpcReduction="20000"/>
          </a:bodyPr>
          <a:lstStyle/>
          <a:p>
            <a:pPr>
              <a:lnSpc>
                <a:spcPct val="170000"/>
              </a:lnSpc>
              <a:buFont typeface="Wingdings" panose="05000000000000000000" pitchFamily="2" charset="2"/>
              <a:buChar char="§"/>
            </a:pPr>
            <a:r>
              <a:rPr lang="en-US" dirty="0">
                <a:latin typeface="Vitesse Bold" pitchFamily="50" charset="0"/>
              </a:rPr>
              <a:t>Mole is a traditional Mexican dish made of varies spices.</a:t>
            </a:r>
          </a:p>
          <a:p>
            <a:pPr marL="0" indent="0">
              <a:lnSpc>
                <a:spcPct val="170000"/>
              </a:lnSpc>
              <a:buNone/>
            </a:pPr>
            <a:r>
              <a:rPr lang="en-US" dirty="0">
                <a:latin typeface="Vitesse Bold" pitchFamily="50" charset="0"/>
              </a:rPr>
              <a:t>Simple, gets to the point, sets up conclusion and direction</a:t>
            </a:r>
          </a:p>
          <a:p>
            <a:pPr marL="0" indent="0">
              <a:lnSpc>
                <a:spcPct val="170000"/>
              </a:lnSpc>
              <a:buNone/>
            </a:pPr>
            <a:r>
              <a:rPr lang="en-US" dirty="0">
                <a:latin typeface="Vitesse Bold" pitchFamily="50" charset="0"/>
              </a:rPr>
              <a:t>Question: </a:t>
            </a:r>
          </a:p>
          <a:p>
            <a:pPr marL="0" indent="0" algn="ctr">
              <a:lnSpc>
                <a:spcPct val="170000"/>
              </a:lnSpc>
              <a:buNone/>
            </a:pPr>
            <a:r>
              <a:rPr lang="en-US" dirty="0">
                <a:latin typeface="Vitesse Bold" pitchFamily="50" charset="0"/>
              </a:rPr>
              <a:t>Why is mole important? </a:t>
            </a:r>
          </a:p>
          <a:p>
            <a:pPr marL="0" indent="0" algn="ctr">
              <a:lnSpc>
                <a:spcPct val="170000"/>
              </a:lnSpc>
              <a:buNone/>
            </a:pPr>
            <a:r>
              <a:rPr lang="en-US" dirty="0">
                <a:latin typeface="Vitesse Bold" pitchFamily="50" charset="0"/>
              </a:rPr>
              <a:t>How was mole first introduced?</a:t>
            </a:r>
          </a:p>
        </p:txBody>
      </p:sp>
      <p:sp>
        <p:nvSpPr>
          <p:cNvPr id="5" name="Text Placeholder 4"/>
          <p:cNvSpPr>
            <a:spLocks noGrp="1"/>
          </p:cNvSpPr>
          <p:nvPr>
            <p:ph type="body" sz="quarter" idx="3"/>
          </p:nvPr>
        </p:nvSpPr>
        <p:spPr/>
        <p:txBody>
          <a:bodyPr/>
          <a:lstStyle/>
          <a:p>
            <a:r>
              <a:rPr lang="en-US" dirty="0">
                <a:latin typeface="Gotham Black" pitchFamily="50" charset="0"/>
              </a:rPr>
              <a:t>College</a:t>
            </a:r>
          </a:p>
        </p:txBody>
      </p:sp>
      <p:sp>
        <p:nvSpPr>
          <p:cNvPr id="6" name="Content Placeholder 5"/>
          <p:cNvSpPr>
            <a:spLocks noGrp="1"/>
          </p:cNvSpPr>
          <p:nvPr>
            <p:ph sz="quarter" idx="4"/>
          </p:nvPr>
        </p:nvSpPr>
        <p:spPr/>
        <p:txBody>
          <a:bodyPr>
            <a:normAutofit fontScale="70000" lnSpcReduction="20000"/>
          </a:bodyPr>
          <a:lstStyle/>
          <a:p>
            <a:pPr>
              <a:lnSpc>
                <a:spcPct val="170000"/>
              </a:lnSpc>
              <a:buFont typeface="Wingdings" panose="05000000000000000000" pitchFamily="2" charset="2"/>
              <a:buChar char="§"/>
            </a:pPr>
            <a:r>
              <a:rPr lang="en-US" dirty="0">
                <a:latin typeface="Vitesse Bold" pitchFamily="50" charset="0"/>
              </a:rPr>
              <a:t>Mole has a unique flavor and color palette that is distinctive to a region in Mexico </a:t>
            </a:r>
          </a:p>
          <a:p>
            <a:pPr>
              <a:lnSpc>
                <a:spcPct val="170000"/>
              </a:lnSpc>
            </a:pPr>
            <a:r>
              <a:rPr lang="en-US" dirty="0">
                <a:latin typeface="Vitesse Bold" pitchFamily="50" charset="0"/>
              </a:rPr>
              <a:t>Allows for references, open to further expansion, incorporates numbers and supportive details</a:t>
            </a:r>
          </a:p>
          <a:p>
            <a:pPr marL="0" indent="0">
              <a:lnSpc>
                <a:spcPct val="170000"/>
              </a:lnSpc>
              <a:buNone/>
            </a:pPr>
            <a:r>
              <a:rPr lang="en-US" dirty="0">
                <a:latin typeface="Vitesse Bold" pitchFamily="50" charset="0"/>
              </a:rPr>
              <a:t>Question: </a:t>
            </a:r>
          </a:p>
          <a:p>
            <a:pPr marL="0" indent="0" algn="ctr">
              <a:lnSpc>
                <a:spcPct val="170000"/>
              </a:lnSpc>
              <a:buNone/>
            </a:pPr>
            <a:r>
              <a:rPr lang="en-US" dirty="0">
                <a:latin typeface="Vitesse Bold" pitchFamily="50" charset="0"/>
              </a:rPr>
              <a:t>Why do different moles have different colors? </a:t>
            </a:r>
          </a:p>
          <a:p>
            <a:pPr marL="0" indent="0" algn="ctr">
              <a:lnSpc>
                <a:spcPct val="170000"/>
              </a:lnSpc>
              <a:buNone/>
            </a:pPr>
            <a:r>
              <a:rPr lang="en-US" dirty="0">
                <a:latin typeface="Vitesse Bold" pitchFamily="50" charset="0"/>
              </a:rPr>
              <a:t>How do moles differ between traditional Mexican cuisine and that of Mexican-American cuisine?</a:t>
            </a:r>
          </a:p>
        </p:txBody>
      </p:sp>
    </p:spTree>
    <p:extLst>
      <p:ext uri="{BB962C8B-B14F-4D97-AF65-F5344CB8AC3E}">
        <p14:creationId xmlns:p14="http://schemas.microsoft.com/office/powerpoint/2010/main" val="3499920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itesse"/>
              </a:rPr>
              <a:t>Levels of Questions</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latin typeface="Gotham Black" pitchFamily="50" charset="0"/>
              </a:rPr>
              <a:t>Honors College</a:t>
            </a:r>
          </a:p>
          <a:p>
            <a:pPr>
              <a:lnSpc>
                <a:spcPct val="150000"/>
              </a:lnSpc>
              <a:buFont typeface="Wingdings" panose="05000000000000000000" pitchFamily="2" charset="2"/>
              <a:buChar char="§"/>
            </a:pPr>
            <a:r>
              <a:rPr lang="en-US" dirty="0">
                <a:latin typeface="Vitesse Bold" pitchFamily="50" charset="0"/>
              </a:rPr>
              <a:t>Stew based cuisine can illustrate migration of people and their natural resources between areas in Asia, Middle East and the New World (The Americas). This can provide support of variate types of chile strands across the silk trade route, conquistadores of the Americas through El Camino Rael. </a:t>
            </a:r>
          </a:p>
          <a:p>
            <a:pPr marL="0" indent="0">
              <a:lnSpc>
                <a:spcPct val="150000"/>
              </a:lnSpc>
              <a:buNone/>
            </a:pPr>
            <a:r>
              <a:rPr lang="en-US" dirty="0">
                <a:latin typeface="Vitesse Bold" pitchFamily="50" charset="0"/>
              </a:rPr>
              <a:t>Direction, creativity, referencing and mastery</a:t>
            </a:r>
          </a:p>
          <a:p>
            <a:pPr marL="0" indent="0">
              <a:lnSpc>
                <a:spcPct val="150000"/>
              </a:lnSpc>
              <a:buNone/>
            </a:pPr>
            <a:r>
              <a:rPr lang="en-US" dirty="0">
                <a:latin typeface="Vitesse Bold" pitchFamily="50" charset="0"/>
              </a:rPr>
              <a:t>Question: </a:t>
            </a:r>
          </a:p>
          <a:p>
            <a:pPr marL="0" indent="0" algn="ctr">
              <a:lnSpc>
                <a:spcPct val="150000"/>
              </a:lnSpc>
              <a:buNone/>
            </a:pPr>
            <a:r>
              <a:rPr lang="en-US" dirty="0">
                <a:latin typeface="Vitesse Bold" pitchFamily="50" charset="0"/>
              </a:rPr>
              <a:t>How can mole provide a cultural and agricultural migration map? </a:t>
            </a:r>
          </a:p>
          <a:p>
            <a:pPr marL="0" indent="0" algn="ctr">
              <a:lnSpc>
                <a:spcPct val="150000"/>
              </a:lnSpc>
              <a:buNone/>
            </a:pPr>
            <a:r>
              <a:rPr lang="en-US" dirty="0">
                <a:latin typeface="Vitesse Bold" pitchFamily="50" charset="0"/>
              </a:rPr>
              <a:t>How has mole recipes translate from indigenous communities through main stream and fusion culinary trends? </a:t>
            </a:r>
          </a:p>
        </p:txBody>
      </p:sp>
    </p:spTree>
    <p:extLst>
      <p:ext uri="{BB962C8B-B14F-4D97-AF65-F5344CB8AC3E}">
        <p14:creationId xmlns:p14="http://schemas.microsoft.com/office/powerpoint/2010/main" val="1491144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5000" dirty="0">
                <a:latin typeface="Gotham Black" pitchFamily="50" charset="0"/>
              </a:rPr>
              <a:t>Each Group:</a:t>
            </a:r>
            <a:br>
              <a:rPr lang="en-US" sz="5000" dirty="0">
                <a:latin typeface="Gotham Black" pitchFamily="50" charset="0"/>
              </a:rPr>
            </a:br>
            <a:r>
              <a:rPr lang="en-US" sz="5000" dirty="0">
                <a:latin typeface="Gotham Black" pitchFamily="50" charset="0"/>
              </a:rPr>
              <a:t>1 Subject Card</a:t>
            </a:r>
            <a:br>
              <a:rPr lang="en-US" sz="5000" dirty="0">
                <a:latin typeface="Gotham Black" pitchFamily="50" charset="0"/>
              </a:rPr>
            </a:br>
            <a:br>
              <a:rPr lang="en-US" sz="5000" dirty="0">
                <a:latin typeface="Gotham Black" pitchFamily="50" charset="0"/>
              </a:rPr>
            </a:br>
            <a:r>
              <a:rPr lang="en-US" sz="5000" dirty="0">
                <a:latin typeface="Gotham Black" pitchFamily="50" charset="0"/>
              </a:rPr>
              <a:t>Create a Honors Question </a:t>
            </a:r>
            <a:br>
              <a:rPr lang="en-US" sz="5000" dirty="0">
                <a:latin typeface="Gotham Black" pitchFamily="50" charset="0"/>
              </a:rPr>
            </a:br>
            <a:r>
              <a:rPr lang="en-US" sz="5000" dirty="0">
                <a:latin typeface="Gotham Black" pitchFamily="50" charset="0"/>
              </a:rPr>
              <a:t>and The Answer</a:t>
            </a:r>
          </a:p>
        </p:txBody>
      </p:sp>
      <p:sp>
        <p:nvSpPr>
          <p:cNvPr id="3" name="Subtitle 2"/>
          <p:cNvSpPr>
            <a:spLocks noGrp="1"/>
          </p:cNvSpPr>
          <p:nvPr>
            <p:ph type="subTitle" idx="1"/>
          </p:nvPr>
        </p:nvSpPr>
        <p:spPr/>
        <p:txBody>
          <a:bodyPr/>
          <a:lstStyle/>
          <a:p>
            <a:pPr algn="ctr"/>
            <a:r>
              <a:rPr lang="en-US" dirty="0">
                <a:latin typeface="Vitesse Bold" pitchFamily="50" charset="0"/>
              </a:rPr>
              <a:t>Provide enough time to complete task</a:t>
            </a:r>
          </a:p>
          <a:p>
            <a:pPr algn="ctr"/>
            <a:r>
              <a:rPr lang="en-US" dirty="0">
                <a:latin typeface="Vitesse Bold" pitchFamily="50" charset="0"/>
              </a:rPr>
              <a:t>20 minutes for general groups</a:t>
            </a:r>
          </a:p>
        </p:txBody>
      </p:sp>
    </p:spTree>
    <p:extLst>
      <p:ext uri="{BB962C8B-B14F-4D97-AF65-F5344CB8AC3E}">
        <p14:creationId xmlns:p14="http://schemas.microsoft.com/office/powerpoint/2010/main" val="4159708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bg1"/>
          </a:solidFill>
        </p:spPr>
        <p:txBody>
          <a:bodyPr>
            <a:normAutofit/>
          </a:bodyPr>
          <a:lstStyle/>
          <a:p>
            <a:pPr algn="ctr"/>
            <a:r>
              <a:rPr lang="en-US" sz="5000" dirty="0">
                <a:latin typeface="Gotham Black" pitchFamily="50" charset="0"/>
              </a:rPr>
              <a:t>Have Groups Share Their</a:t>
            </a:r>
            <a:br>
              <a:rPr lang="en-US" sz="5000" dirty="0">
                <a:latin typeface="Gotham Black" pitchFamily="50" charset="0"/>
              </a:rPr>
            </a:br>
            <a:r>
              <a:rPr lang="en-US" sz="5000" dirty="0">
                <a:latin typeface="Gotham Black" pitchFamily="50" charset="0"/>
              </a:rPr>
              <a:t>Question and Answers</a:t>
            </a:r>
            <a:br>
              <a:rPr lang="en-US" sz="5000" dirty="0">
                <a:latin typeface="Gotham Black" pitchFamily="50" charset="0"/>
              </a:rPr>
            </a:br>
            <a:br>
              <a:rPr lang="en-US" sz="5000" dirty="0">
                <a:latin typeface="Gotham Black" pitchFamily="50" charset="0"/>
              </a:rPr>
            </a:br>
            <a:r>
              <a:rPr lang="en-US" sz="5000" dirty="0">
                <a:latin typeface="Gotham Black" pitchFamily="50" charset="0"/>
              </a:rPr>
              <a:t>Provide Guidance and Follow Up Questions</a:t>
            </a:r>
          </a:p>
        </p:txBody>
      </p:sp>
    </p:spTree>
    <p:extLst>
      <p:ext uri="{BB962C8B-B14F-4D97-AF65-F5344CB8AC3E}">
        <p14:creationId xmlns:p14="http://schemas.microsoft.com/office/powerpoint/2010/main" val="398420855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3200" b="1" dirty="0">
                <a:latin typeface="Gotham Black" pitchFamily="50" charset="0"/>
              </a:rPr>
              <a:t>Prompt:</a:t>
            </a:r>
            <a:br>
              <a:rPr lang="en-US" sz="3200" b="1" dirty="0">
                <a:latin typeface="Gotham Black" pitchFamily="50" charset="0"/>
              </a:rPr>
            </a:br>
            <a:r>
              <a:rPr lang="en-US" sz="3200" b="1" dirty="0">
                <a:latin typeface="Gotham Black" pitchFamily="50" charset="0"/>
              </a:rPr>
              <a:t>Describe what issue, challenge or conflict in the world needs to be changed and why; and describe how you would use your strengths and passion to make the change happen.</a:t>
            </a:r>
          </a:p>
        </p:txBody>
      </p:sp>
    </p:spTree>
    <p:extLst>
      <p:ext uri="{BB962C8B-B14F-4D97-AF65-F5344CB8AC3E}">
        <p14:creationId xmlns:p14="http://schemas.microsoft.com/office/powerpoint/2010/main" val="3578756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itesse"/>
              </a:rPr>
              <a:t>Honors Colleges and Programs</a:t>
            </a:r>
          </a:p>
        </p:txBody>
      </p:sp>
      <p:sp>
        <p:nvSpPr>
          <p:cNvPr id="3" name="Text Placeholder 2"/>
          <p:cNvSpPr>
            <a:spLocks noGrp="1"/>
          </p:cNvSpPr>
          <p:nvPr>
            <p:ph type="body" idx="1"/>
          </p:nvPr>
        </p:nvSpPr>
        <p:spPr/>
        <p:txBody>
          <a:bodyPr/>
          <a:lstStyle/>
          <a:p>
            <a:r>
              <a:rPr lang="en-US" dirty="0">
                <a:latin typeface="Gotham Black" pitchFamily="50" charset="0"/>
              </a:rPr>
              <a:t>Top Honors</a:t>
            </a:r>
          </a:p>
        </p:txBody>
      </p:sp>
      <p:sp>
        <p:nvSpPr>
          <p:cNvPr id="4" name="Content Placeholder 3"/>
          <p:cNvSpPr>
            <a:spLocks noGrp="1"/>
          </p:cNvSpPr>
          <p:nvPr>
            <p:ph sz="half" idx="2"/>
          </p:nvPr>
        </p:nvSpPr>
        <p:spPr/>
        <p:txBody>
          <a:bodyPr>
            <a:normAutofit lnSpcReduction="10000"/>
          </a:bodyPr>
          <a:lstStyle/>
          <a:p>
            <a:pPr marL="514350" indent="-514350">
              <a:buFont typeface="+mj-lt"/>
              <a:buAutoNum type="romanUcPeriod"/>
            </a:pPr>
            <a:r>
              <a:rPr lang="en-US" dirty="0">
                <a:latin typeface="Vitesse Bold" pitchFamily="50" charset="0"/>
              </a:rPr>
              <a:t>Arizona State, Barrett Honors College</a:t>
            </a:r>
          </a:p>
          <a:p>
            <a:pPr marL="514350" indent="-514350">
              <a:buFont typeface="+mj-lt"/>
              <a:buAutoNum type="romanUcPeriod"/>
            </a:pPr>
            <a:r>
              <a:rPr lang="en-US" dirty="0">
                <a:latin typeface="Vitesse Bold" pitchFamily="50" charset="0"/>
              </a:rPr>
              <a:t>City University of New York (CUNY), Macaulay Honors College</a:t>
            </a:r>
          </a:p>
          <a:p>
            <a:pPr marL="514350" indent="-514350">
              <a:buFont typeface="+mj-lt"/>
              <a:buAutoNum type="romanUcPeriod"/>
            </a:pPr>
            <a:r>
              <a:rPr lang="en-US" dirty="0">
                <a:latin typeface="Vitesse Bold" pitchFamily="50" charset="0"/>
              </a:rPr>
              <a:t>Florida Atlantic University, Wilkes Honors College</a:t>
            </a:r>
          </a:p>
          <a:p>
            <a:pPr marL="514350" indent="-514350">
              <a:buFont typeface="+mj-lt"/>
              <a:buAutoNum type="romanUcPeriod"/>
            </a:pPr>
            <a:r>
              <a:rPr lang="en-US" dirty="0">
                <a:latin typeface="Vitesse Bold" pitchFamily="50" charset="0"/>
              </a:rPr>
              <a:t>Kansas University Honors Program</a:t>
            </a:r>
          </a:p>
          <a:p>
            <a:pPr marL="514350" indent="-514350">
              <a:buFont typeface="+mj-lt"/>
              <a:buAutoNum type="romanUcPeriod"/>
            </a:pPr>
            <a:r>
              <a:rPr lang="en-US" dirty="0">
                <a:latin typeface="Vitesse Bold" pitchFamily="50" charset="0"/>
              </a:rPr>
              <a:t>Penn State, Schreyer Honors College</a:t>
            </a:r>
          </a:p>
        </p:txBody>
      </p:sp>
      <p:sp>
        <p:nvSpPr>
          <p:cNvPr id="5" name="Text Placeholder 4"/>
          <p:cNvSpPr>
            <a:spLocks noGrp="1"/>
          </p:cNvSpPr>
          <p:nvPr>
            <p:ph type="body" sz="quarter" idx="3"/>
          </p:nvPr>
        </p:nvSpPr>
        <p:spPr/>
        <p:txBody>
          <a:bodyPr/>
          <a:lstStyle/>
          <a:p>
            <a:r>
              <a:rPr lang="en-US" dirty="0">
                <a:latin typeface="Gotham Black" pitchFamily="50" charset="0"/>
              </a:rPr>
              <a:t>Local and Regional</a:t>
            </a:r>
          </a:p>
        </p:txBody>
      </p:sp>
      <p:sp>
        <p:nvSpPr>
          <p:cNvPr id="6" name="Content Placeholder 5"/>
          <p:cNvSpPr>
            <a:spLocks noGrp="1"/>
          </p:cNvSpPr>
          <p:nvPr>
            <p:ph sz="quarter" idx="4"/>
          </p:nvPr>
        </p:nvSpPr>
        <p:spPr/>
        <p:txBody>
          <a:bodyPr>
            <a:normAutofit lnSpcReduction="10000"/>
          </a:bodyPr>
          <a:lstStyle/>
          <a:p>
            <a:pPr marL="514350" indent="-514350">
              <a:buFont typeface="+mj-lt"/>
              <a:buAutoNum type="romanUcPeriod"/>
            </a:pPr>
            <a:r>
              <a:rPr lang="en-US" dirty="0">
                <a:latin typeface="Vitesse Bold" pitchFamily="50" charset="0"/>
              </a:rPr>
              <a:t>UNM Honors College</a:t>
            </a:r>
          </a:p>
          <a:p>
            <a:pPr marL="514350" indent="-514350">
              <a:buFont typeface="+mj-lt"/>
              <a:buAutoNum type="romanUcPeriod"/>
            </a:pPr>
            <a:r>
              <a:rPr lang="en-US" dirty="0">
                <a:latin typeface="Vitesse Bold" pitchFamily="50" charset="0"/>
              </a:rPr>
              <a:t>CNM Honors Program</a:t>
            </a:r>
          </a:p>
          <a:p>
            <a:pPr marL="514350" indent="-514350">
              <a:buFont typeface="+mj-lt"/>
              <a:buAutoNum type="romanUcPeriod"/>
            </a:pPr>
            <a:r>
              <a:rPr lang="en-US" dirty="0">
                <a:latin typeface="Vitesse Bold" pitchFamily="50" charset="0"/>
              </a:rPr>
              <a:t>NMSU Honors College</a:t>
            </a:r>
          </a:p>
          <a:p>
            <a:pPr marL="514350" indent="-514350">
              <a:buFont typeface="+mj-lt"/>
              <a:buAutoNum type="romanUcPeriod"/>
            </a:pPr>
            <a:r>
              <a:rPr lang="en-US" dirty="0">
                <a:latin typeface="Vitesse Bold" pitchFamily="50" charset="0"/>
              </a:rPr>
              <a:t>WNMU Honors Program</a:t>
            </a:r>
          </a:p>
          <a:p>
            <a:pPr marL="514350" indent="-514350">
              <a:buFont typeface="+mj-lt"/>
              <a:buAutoNum type="romanUcPeriod"/>
            </a:pPr>
            <a:r>
              <a:rPr lang="en-US" dirty="0">
                <a:latin typeface="Vitesse Bold" pitchFamily="50" charset="0"/>
              </a:rPr>
              <a:t>NMHU Honors Program</a:t>
            </a:r>
          </a:p>
          <a:p>
            <a:pPr marL="514350" indent="-514350">
              <a:buFont typeface="+mj-lt"/>
              <a:buAutoNum type="romanUcPeriod"/>
            </a:pPr>
            <a:endParaRPr lang="en-US" dirty="0">
              <a:latin typeface="Vitesse Bold" pitchFamily="50" charset="0"/>
            </a:endParaRPr>
          </a:p>
        </p:txBody>
      </p:sp>
    </p:spTree>
    <p:extLst>
      <p:ext uri="{BB962C8B-B14F-4D97-AF65-F5344CB8AC3E}">
        <p14:creationId xmlns:p14="http://schemas.microsoft.com/office/powerpoint/2010/main" val="237828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500"/>
                                        <p:tgtEl>
                                          <p:spTgt spid="4">
                                            <p:txEl>
                                              <p:pRg st="0" end="0"/>
                                            </p:txEl>
                                          </p:spTgt>
                                        </p:tgtEl>
                                      </p:cBhvr>
                                    </p:animEffect>
                                    <p:anim calcmode="lin" valueType="num">
                                      <p:cBhvr>
                                        <p:cTn id="8" dur="1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500"/>
                                        <p:tgtEl>
                                          <p:spTgt spid="4">
                                            <p:txEl>
                                              <p:pRg st="1" end="1"/>
                                            </p:txEl>
                                          </p:spTgt>
                                        </p:tgtEl>
                                      </p:cBhvr>
                                    </p:animEffect>
                                    <p:anim calcmode="lin" valueType="num">
                                      <p:cBhvr>
                                        <p:cTn id="14" dur="1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500"/>
                                        <p:tgtEl>
                                          <p:spTgt spid="4">
                                            <p:txEl>
                                              <p:pRg st="2" end="2"/>
                                            </p:txEl>
                                          </p:spTgt>
                                        </p:tgtEl>
                                      </p:cBhvr>
                                    </p:animEffect>
                                    <p:anim calcmode="lin" valueType="num">
                                      <p:cBhvr>
                                        <p:cTn id="20" dur="1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4500"/>
                            </p:stCondLst>
                            <p:childTnLst>
                              <p:par>
                                <p:cTn id="23" presetID="42" presetClass="entr" presetSubtype="0" fill="hold" nodeType="after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1500"/>
                                        <p:tgtEl>
                                          <p:spTgt spid="4">
                                            <p:txEl>
                                              <p:pRg st="3" end="3"/>
                                            </p:txEl>
                                          </p:spTgt>
                                        </p:tgtEl>
                                      </p:cBhvr>
                                    </p:animEffect>
                                    <p:anim calcmode="lin" valueType="num">
                                      <p:cBhvr>
                                        <p:cTn id="26" dur="1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7" dur="1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6000"/>
                            </p:stCondLst>
                            <p:childTnLst>
                              <p:par>
                                <p:cTn id="29" presetID="42" presetClass="entr" presetSubtype="0" fill="hold" nodeType="after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1500"/>
                                        <p:tgtEl>
                                          <p:spTgt spid="4">
                                            <p:txEl>
                                              <p:pRg st="4" end="4"/>
                                            </p:txEl>
                                          </p:spTgt>
                                        </p:tgtEl>
                                      </p:cBhvr>
                                    </p:animEffect>
                                    <p:anim calcmode="lin" valueType="num">
                                      <p:cBhvr>
                                        <p:cTn id="32" dur="1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1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fade">
                                      <p:cBhvr>
                                        <p:cTn id="38" dur="1500"/>
                                        <p:tgtEl>
                                          <p:spTgt spid="6">
                                            <p:txEl>
                                              <p:pRg st="0" end="0"/>
                                            </p:txEl>
                                          </p:spTgt>
                                        </p:tgtEl>
                                      </p:cBhvr>
                                    </p:animEffect>
                                    <p:anim calcmode="lin" valueType="num">
                                      <p:cBhvr>
                                        <p:cTn id="39" dur="1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0" dur="1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1500"/>
                            </p:stCondLst>
                            <p:childTnLst>
                              <p:par>
                                <p:cTn id="42" presetID="42" presetClass="entr" presetSubtype="0" fill="hold" nodeType="afterEffect">
                                  <p:stCondLst>
                                    <p:cond delay="0"/>
                                  </p:stCondLst>
                                  <p:childTnLst>
                                    <p:set>
                                      <p:cBhvr>
                                        <p:cTn id="43" dur="1" fill="hold">
                                          <p:stCondLst>
                                            <p:cond delay="0"/>
                                          </p:stCondLst>
                                        </p:cTn>
                                        <p:tgtEl>
                                          <p:spTgt spid="6">
                                            <p:txEl>
                                              <p:pRg st="1" end="1"/>
                                            </p:txEl>
                                          </p:spTgt>
                                        </p:tgtEl>
                                        <p:attrNameLst>
                                          <p:attrName>style.visibility</p:attrName>
                                        </p:attrNameLst>
                                      </p:cBhvr>
                                      <p:to>
                                        <p:strVal val="visible"/>
                                      </p:to>
                                    </p:set>
                                    <p:animEffect transition="in" filter="fade">
                                      <p:cBhvr>
                                        <p:cTn id="44" dur="1500"/>
                                        <p:tgtEl>
                                          <p:spTgt spid="6">
                                            <p:txEl>
                                              <p:pRg st="1" end="1"/>
                                            </p:txEl>
                                          </p:spTgt>
                                        </p:tgtEl>
                                      </p:cBhvr>
                                    </p:animEffect>
                                    <p:anim calcmode="lin" valueType="num">
                                      <p:cBhvr>
                                        <p:cTn id="45" dur="1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6" dur="15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42" presetClass="entr" presetSubtype="0" fill="hold" nodeType="afterEffect">
                                  <p:stCondLst>
                                    <p:cond delay="0"/>
                                  </p:stCondLst>
                                  <p:childTnLst>
                                    <p:set>
                                      <p:cBhvr>
                                        <p:cTn id="49" dur="1" fill="hold">
                                          <p:stCondLst>
                                            <p:cond delay="0"/>
                                          </p:stCondLst>
                                        </p:cTn>
                                        <p:tgtEl>
                                          <p:spTgt spid="6">
                                            <p:txEl>
                                              <p:pRg st="2" end="2"/>
                                            </p:txEl>
                                          </p:spTgt>
                                        </p:tgtEl>
                                        <p:attrNameLst>
                                          <p:attrName>style.visibility</p:attrName>
                                        </p:attrNameLst>
                                      </p:cBhvr>
                                      <p:to>
                                        <p:strVal val="visible"/>
                                      </p:to>
                                    </p:set>
                                    <p:animEffect transition="in" filter="fade">
                                      <p:cBhvr>
                                        <p:cTn id="50" dur="1500"/>
                                        <p:tgtEl>
                                          <p:spTgt spid="6">
                                            <p:txEl>
                                              <p:pRg st="2" end="2"/>
                                            </p:txEl>
                                          </p:spTgt>
                                        </p:tgtEl>
                                      </p:cBhvr>
                                    </p:animEffect>
                                    <p:anim calcmode="lin" valueType="num">
                                      <p:cBhvr>
                                        <p:cTn id="51" dur="1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52" dur="15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42" presetClass="entr" presetSubtype="0" fill="hold" nodeType="afterEffect">
                                  <p:stCondLst>
                                    <p:cond delay="0"/>
                                  </p:stCondLst>
                                  <p:childTnLst>
                                    <p:set>
                                      <p:cBhvr>
                                        <p:cTn id="55" dur="1" fill="hold">
                                          <p:stCondLst>
                                            <p:cond delay="0"/>
                                          </p:stCondLst>
                                        </p:cTn>
                                        <p:tgtEl>
                                          <p:spTgt spid="6">
                                            <p:txEl>
                                              <p:pRg st="3" end="3"/>
                                            </p:txEl>
                                          </p:spTgt>
                                        </p:tgtEl>
                                        <p:attrNameLst>
                                          <p:attrName>style.visibility</p:attrName>
                                        </p:attrNameLst>
                                      </p:cBhvr>
                                      <p:to>
                                        <p:strVal val="visible"/>
                                      </p:to>
                                    </p:set>
                                    <p:animEffect transition="in" filter="fade">
                                      <p:cBhvr>
                                        <p:cTn id="56" dur="1500"/>
                                        <p:tgtEl>
                                          <p:spTgt spid="6">
                                            <p:txEl>
                                              <p:pRg st="3" end="3"/>
                                            </p:txEl>
                                          </p:spTgt>
                                        </p:tgtEl>
                                      </p:cBhvr>
                                    </p:animEffect>
                                    <p:anim calcmode="lin" valueType="num">
                                      <p:cBhvr>
                                        <p:cTn id="57" dur="15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8" dur="15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nodeType="afterEffect">
                                  <p:stCondLst>
                                    <p:cond delay="0"/>
                                  </p:stCondLst>
                                  <p:childTnLst>
                                    <p:set>
                                      <p:cBhvr>
                                        <p:cTn id="61" dur="1" fill="hold">
                                          <p:stCondLst>
                                            <p:cond delay="0"/>
                                          </p:stCondLst>
                                        </p:cTn>
                                        <p:tgtEl>
                                          <p:spTgt spid="6">
                                            <p:txEl>
                                              <p:pRg st="4" end="4"/>
                                            </p:txEl>
                                          </p:spTgt>
                                        </p:tgtEl>
                                        <p:attrNameLst>
                                          <p:attrName>style.visibility</p:attrName>
                                        </p:attrNameLst>
                                      </p:cBhvr>
                                      <p:to>
                                        <p:strVal val="visible"/>
                                      </p:to>
                                    </p:set>
                                    <p:animEffect transition="in" filter="fade">
                                      <p:cBhvr>
                                        <p:cTn id="62" dur="1500"/>
                                        <p:tgtEl>
                                          <p:spTgt spid="6">
                                            <p:txEl>
                                              <p:pRg st="4" end="4"/>
                                            </p:txEl>
                                          </p:spTgt>
                                        </p:tgtEl>
                                      </p:cBhvr>
                                    </p:animEffect>
                                    <p:anim calcmode="lin" valueType="num">
                                      <p:cBhvr>
                                        <p:cTn id="63" dur="15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64" dur="15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5766" y="99448"/>
            <a:ext cx="5900468" cy="5996497"/>
          </a:xfrm>
          <a:prstGeom prst="rect">
            <a:avLst/>
          </a:prstGeom>
        </p:spPr>
      </p:pic>
    </p:spTree>
    <p:extLst>
      <p:ext uri="{BB962C8B-B14F-4D97-AF65-F5344CB8AC3E}">
        <p14:creationId xmlns:p14="http://schemas.microsoft.com/office/powerpoint/2010/main" val="3021145417"/>
      </p:ext>
    </p:extLst>
  </p:cSld>
  <p:clrMapOvr>
    <a:masterClrMapping/>
  </p:clrMapOvr>
  <mc:AlternateContent xmlns:mc="http://schemas.openxmlformats.org/markup-compatibility/2006" xmlns:p14="http://schemas.microsoft.com/office/powerpoint/2010/main">
    <mc:Choice Requires="p14">
      <p:transition spd="slow" p14:dur="60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itesse"/>
              </a:rPr>
              <a:t>What is Honors? </a:t>
            </a:r>
          </a:p>
        </p:txBody>
      </p:sp>
      <p:sp>
        <p:nvSpPr>
          <p:cNvPr id="3" name="Content Placeholder 2"/>
          <p:cNvSpPr>
            <a:spLocks noGrp="1"/>
          </p:cNvSpPr>
          <p:nvPr>
            <p:ph idx="1"/>
          </p:nvPr>
        </p:nvSpPr>
        <p:spPr/>
        <p:txBody>
          <a:bodyPr/>
          <a:lstStyle/>
          <a:p>
            <a:r>
              <a:rPr lang="en-US" dirty="0">
                <a:latin typeface="Vitesse Bold" pitchFamily="50" charset="0"/>
              </a:rPr>
              <a:t>Honors education ignites passion for lifelong learning and encourages student creativity, collaboration, and leadership in the classroom and beyond.</a:t>
            </a:r>
          </a:p>
        </p:txBody>
      </p:sp>
    </p:spTree>
    <p:extLst>
      <p:ext uri="{BB962C8B-B14F-4D97-AF65-F5344CB8AC3E}">
        <p14:creationId xmlns:p14="http://schemas.microsoft.com/office/powerpoint/2010/main" val="4639441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9199" y="-306991"/>
            <a:ext cx="6353599" cy="2325238"/>
          </a:xfrm>
          <a:prstGeom prst="rect">
            <a:avLst/>
          </a:prstGeom>
        </p:spPr>
      </p:pic>
      <p:graphicFrame>
        <p:nvGraphicFramePr>
          <p:cNvPr id="2" name="Diagram 1"/>
          <p:cNvGraphicFramePr/>
          <p:nvPr>
            <p:extLst>
              <p:ext uri="{D42A27DB-BD31-4B8C-83A1-F6EECF244321}">
                <p14:modId xmlns:p14="http://schemas.microsoft.com/office/powerpoint/2010/main" val="601970759"/>
              </p:ext>
            </p:extLst>
          </p:nvPr>
        </p:nvGraphicFramePr>
        <p:xfrm>
          <a:off x="914401" y="1789042"/>
          <a:ext cx="10363200" cy="41346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6916190"/>
      </p:ext>
    </p:extLst>
  </p:cSld>
  <p:clrMapOvr>
    <a:masterClrMapping/>
  </p:clrMapOvr>
  <mc:AlternateContent xmlns:mc="http://schemas.openxmlformats.org/markup-compatibility/2006" xmlns:p14="http://schemas.microsoft.com/office/powerpoint/2010/main">
    <mc:Choice Requires="p14">
      <p:transition spd="slow" p14:dur="500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777573418"/>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57296" y="3016356"/>
            <a:ext cx="2677408" cy="2720982"/>
          </a:xfrm>
          <a:prstGeom prst="rect">
            <a:avLst/>
          </a:prstGeom>
        </p:spPr>
      </p:pic>
    </p:spTree>
    <p:extLst>
      <p:ext uri="{BB962C8B-B14F-4D97-AF65-F5344CB8AC3E}">
        <p14:creationId xmlns:p14="http://schemas.microsoft.com/office/powerpoint/2010/main" val="10890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7165E70F-675F-4210-A4B1-BD7794CF5FA1}"/>
                                            </p:graphicEl>
                                          </p:spTgt>
                                        </p:tgtEl>
                                        <p:attrNameLst>
                                          <p:attrName>style.visibility</p:attrName>
                                        </p:attrNameLst>
                                      </p:cBhvr>
                                      <p:to>
                                        <p:strVal val="visible"/>
                                      </p:to>
                                    </p:set>
                                    <p:animEffect transition="in" filter="fade">
                                      <p:cBhvr>
                                        <p:cTn id="7" dur="3000"/>
                                        <p:tgtEl>
                                          <p:spTgt spid="3">
                                            <p:graphicEl>
                                              <a:dgm id="{7165E70F-675F-4210-A4B1-BD7794CF5FA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4874DA1E-0F64-4C57-8056-5278D89040D2}"/>
                                            </p:graphicEl>
                                          </p:spTgt>
                                        </p:tgtEl>
                                        <p:attrNameLst>
                                          <p:attrName>style.visibility</p:attrName>
                                        </p:attrNameLst>
                                      </p:cBhvr>
                                      <p:to>
                                        <p:strVal val="visible"/>
                                      </p:to>
                                    </p:set>
                                    <p:animEffect transition="in" filter="fade">
                                      <p:cBhvr>
                                        <p:cTn id="12" dur="3000"/>
                                        <p:tgtEl>
                                          <p:spTgt spid="3">
                                            <p:graphicEl>
                                              <a:dgm id="{4874DA1E-0F64-4C57-8056-5278D89040D2}"/>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graphicEl>
                                              <a:dgm id="{84555875-E753-4478-9E0B-937EB43F8C79}"/>
                                            </p:graphicEl>
                                          </p:spTgt>
                                        </p:tgtEl>
                                        <p:attrNameLst>
                                          <p:attrName>style.visibility</p:attrName>
                                        </p:attrNameLst>
                                      </p:cBhvr>
                                      <p:to>
                                        <p:strVal val="visible"/>
                                      </p:to>
                                    </p:set>
                                    <p:animEffect transition="in" filter="fade">
                                      <p:cBhvr>
                                        <p:cTn id="15" dur="3000"/>
                                        <p:tgtEl>
                                          <p:spTgt spid="3">
                                            <p:graphicEl>
                                              <a:dgm id="{84555875-E753-4478-9E0B-937EB43F8C7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graphicEl>
                                              <a:dgm id="{27E771B1-6FC7-44D9-84CB-DA5A8917144B}"/>
                                            </p:graphicEl>
                                          </p:spTgt>
                                        </p:tgtEl>
                                        <p:attrNameLst>
                                          <p:attrName>style.visibility</p:attrName>
                                        </p:attrNameLst>
                                      </p:cBhvr>
                                      <p:to>
                                        <p:strVal val="visible"/>
                                      </p:to>
                                    </p:set>
                                    <p:animEffect transition="in" filter="fade">
                                      <p:cBhvr>
                                        <p:cTn id="20" dur="3000"/>
                                        <p:tgtEl>
                                          <p:spTgt spid="3">
                                            <p:graphicEl>
                                              <a:dgm id="{27E771B1-6FC7-44D9-84CB-DA5A8917144B}"/>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graphicEl>
                                              <a:dgm id="{20838E3C-3A0C-45F4-9E99-9FB7F38FE410}"/>
                                            </p:graphicEl>
                                          </p:spTgt>
                                        </p:tgtEl>
                                        <p:attrNameLst>
                                          <p:attrName>style.visibility</p:attrName>
                                        </p:attrNameLst>
                                      </p:cBhvr>
                                      <p:to>
                                        <p:strVal val="visible"/>
                                      </p:to>
                                    </p:set>
                                    <p:animEffect transition="in" filter="fade">
                                      <p:cBhvr>
                                        <p:cTn id="23" dur="3000"/>
                                        <p:tgtEl>
                                          <p:spTgt spid="3">
                                            <p:graphicEl>
                                              <a:dgm id="{20838E3C-3A0C-45F4-9E99-9FB7F38FE41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graphicEl>
                                              <a:dgm id="{ED29766E-F658-4310-9EC9-FF45BA4FD085}"/>
                                            </p:graphicEl>
                                          </p:spTgt>
                                        </p:tgtEl>
                                        <p:attrNameLst>
                                          <p:attrName>style.visibility</p:attrName>
                                        </p:attrNameLst>
                                      </p:cBhvr>
                                      <p:to>
                                        <p:strVal val="visible"/>
                                      </p:to>
                                    </p:set>
                                    <p:animEffect transition="in" filter="fade">
                                      <p:cBhvr>
                                        <p:cTn id="28" dur="3000"/>
                                        <p:tgtEl>
                                          <p:spTgt spid="3">
                                            <p:graphicEl>
                                              <a:dgm id="{ED29766E-F658-4310-9EC9-FF45BA4FD085}"/>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graphicEl>
                                              <a:dgm id="{17BDBDBC-84CD-4A81-9168-3C79FC3097C2}"/>
                                            </p:graphicEl>
                                          </p:spTgt>
                                        </p:tgtEl>
                                        <p:attrNameLst>
                                          <p:attrName>style.visibility</p:attrName>
                                        </p:attrNameLst>
                                      </p:cBhvr>
                                      <p:to>
                                        <p:strVal val="visible"/>
                                      </p:to>
                                    </p:set>
                                    <p:animEffect transition="in" filter="fade">
                                      <p:cBhvr>
                                        <p:cTn id="31" dur="3000"/>
                                        <p:tgtEl>
                                          <p:spTgt spid="3">
                                            <p:graphicEl>
                                              <a:dgm id="{17BDBDBC-84CD-4A81-9168-3C79FC3097C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lassroom 3"/>
          <p:cNvPicPr>
            <a:picLocks noChangeAspect="1" noChangeArrowheads="1"/>
          </p:cNvPicPr>
          <p:nvPr/>
        </p:nvPicPr>
        <p:blipFill rotWithShape="1">
          <a:blip r:embed="rId2">
            <a:extLst>
              <a:ext uri="{28A0092B-C50C-407E-A947-70E740481C1C}">
                <a14:useLocalDpi xmlns:a14="http://schemas.microsoft.com/office/drawing/2010/main" val="0"/>
              </a:ext>
            </a:extLst>
          </a:blip>
          <a:srcRect b="28973"/>
          <a:stretch/>
        </p:blipFill>
        <p:spPr bwMode="auto">
          <a:xfrm>
            <a:off x="1756460" y="3806732"/>
            <a:ext cx="8740039" cy="20623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latin typeface="Vitesse"/>
              </a:rPr>
              <a:t>Deeper Learning</a:t>
            </a:r>
          </a:p>
        </p:txBody>
      </p:sp>
      <p:sp>
        <p:nvSpPr>
          <p:cNvPr id="3" name="Content Placeholder 2"/>
          <p:cNvSpPr>
            <a:spLocks noGrp="1"/>
          </p:cNvSpPr>
          <p:nvPr>
            <p:ph idx="1"/>
          </p:nvPr>
        </p:nvSpPr>
        <p:spPr/>
        <p:txBody>
          <a:bodyPr/>
          <a:lstStyle/>
          <a:p>
            <a:r>
              <a:rPr lang="en-US" dirty="0">
                <a:latin typeface="Vitesse Bold" pitchFamily="50" charset="0"/>
              </a:rPr>
              <a:t> NOT like high school AP or Honors classes</a:t>
            </a:r>
          </a:p>
          <a:p>
            <a:pPr lvl="1">
              <a:buFont typeface="Wingdings" panose="05000000000000000000" pitchFamily="2" charset="2"/>
              <a:buChar char="§"/>
            </a:pPr>
            <a:r>
              <a:rPr lang="en-US" dirty="0">
                <a:latin typeface="Vitesse Bold" pitchFamily="50" charset="0"/>
              </a:rPr>
              <a:t>Small, seminar-style courses</a:t>
            </a:r>
          </a:p>
          <a:p>
            <a:pPr lvl="1">
              <a:buFont typeface="Wingdings" panose="05000000000000000000" pitchFamily="2" charset="2"/>
              <a:buChar char="§"/>
            </a:pPr>
            <a:r>
              <a:rPr lang="en-US" dirty="0">
                <a:latin typeface="Vitesse Bold" pitchFamily="50" charset="0"/>
              </a:rPr>
              <a:t>Research Focused</a:t>
            </a:r>
          </a:p>
          <a:p>
            <a:pPr lvl="1">
              <a:buFont typeface="Wingdings" panose="05000000000000000000" pitchFamily="2" charset="2"/>
              <a:buChar char="§"/>
            </a:pPr>
            <a:r>
              <a:rPr lang="en-US" dirty="0">
                <a:latin typeface="Vitesse Bold" pitchFamily="50" charset="0"/>
              </a:rPr>
              <a:t>Capped at 18 students</a:t>
            </a:r>
          </a:p>
          <a:p>
            <a:endParaRPr lang="en-US" dirty="0">
              <a:latin typeface="Vitesse Bold" pitchFamily="50" charset="0"/>
            </a:endParaRPr>
          </a:p>
        </p:txBody>
      </p:sp>
    </p:spTree>
    <p:extLst>
      <p:ext uri="{BB962C8B-B14F-4D97-AF65-F5344CB8AC3E}">
        <p14:creationId xmlns:p14="http://schemas.microsoft.com/office/powerpoint/2010/main" val="3662872439"/>
      </p:ext>
    </p:extLst>
  </p:cSld>
  <p:clrMapOvr>
    <a:masterClrMapping/>
  </p:clrMapOvr>
  <mc:AlternateContent xmlns:mc="http://schemas.openxmlformats.org/markup-compatibility/2006" xmlns:p14="http://schemas.microsoft.com/office/powerpoint/2010/main">
    <mc:Choice Requires="p14">
      <p:transition spd="slow" p14:dur="40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3147" y="2946518"/>
            <a:ext cx="5226665" cy="29225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lstStyle/>
          <a:p>
            <a:r>
              <a:rPr lang="en-US" dirty="0">
                <a:latin typeface="Vitesse"/>
              </a:rPr>
              <a:t>Broader Learning</a:t>
            </a:r>
          </a:p>
        </p:txBody>
      </p:sp>
      <p:sp>
        <p:nvSpPr>
          <p:cNvPr id="4" name="Content Placeholder 3"/>
          <p:cNvSpPr>
            <a:spLocks noGrp="1"/>
          </p:cNvSpPr>
          <p:nvPr>
            <p:ph idx="1"/>
          </p:nvPr>
        </p:nvSpPr>
        <p:spPr/>
        <p:txBody>
          <a:bodyPr/>
          <a:lstStyle/>
          <a:p>
            <a:pPr>
              <a:lnSpc>
                <a:spcPct val="100000"/>
              </a:lnSpc>
              <a:buFont typeface="Wingdings" panose="05000000000000000000" pitchFamily="2" charset="2"/>
              <a:buChar char="§"/>
            </a:pPr>
            <a:r>
              <a:rPr lang="en-US" dirty="0">
                <a:latin typeface="Vitesse Bold" pitchFamily="50" charset="0"/>
              </a:rPr>
              <a:t>Substantive non-traditional assignments</a:t>
            </a:r>
          </a:p>
          <a:p>
            <a:pPr>
              <a:lnSpc>
                <a:spcPct val="100000"/>
              </a:lnSpc>
              <a:buFont typeface="Wingdings" panose="05000000000000000000" pitchFamily="2" charset="2"/>
              <a:buChar char="§"/>
            </a:pPr>
            <a:r>
              <a:rPr lang="en-US" dirty="0">
                <a:latin typeface="Vitesse Bold" pitchFamily="50" charset="0"/>
              </a:rPr>
              <a:t>Interdisciplinary Students &amp; Classes </a:t>
            </a:r>
          </a:p>
          <a:p>
            <a:pPr marL="0" indent="0">
              <a:buNone/>
            </a:pPr>
            <a:endParaRPr lang="en-US" dirty="0">
              <a:latin typeface="Vitesse Bold" pitchFamily="50" charset="0"/>
            </a:endParaRPr>
          </a:p>
        </p:txBody>
      </p:sp>
    </p:spTree>
    <p:extLst>
      <p:ext uri="{BB962C8B-B14F-4D97-AF65-F5344CB8AC3E}">
        <p14:creationId xmlns:p14="http://schemas.microsoft.com/office/powerpoint/2010/main" val="403495980"/>
      </p:ext>
    </p:extLst>
  </p:cSld>
  <p:clrMapOvr>
    <a:masterClrMapping/>
  </p:clrMapOvr>
  <mc:AlternateContent xmlns:mc="http://schemas.openxmlformats.org/markup-compatibility/2006" xmlns:p14="http://schemas.microsoft.com/office/powerpoint/2010/main">
    <mc:Choice Requires="p14">
      <p:transition spd="slow" p14:dur="4000">
        <p:wipe/>
      </p:transition>
    </mc:Choice>
    <mc:Fallback xmlns="">
      <p:transition spd="slow">
        <p:wip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itesse"/>
              </a:rPr>
              <a:t>More Complex Learning</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latin typeface="Vitesse Bold" pitchFamily="50" charset="0"/>
              </a:rPr>
              <a:t>High-Impact Courses</a:t>
            </a:r>
          </a:p>
          <a:p>
            <a:pPr>
              <a:buFont typeface="Wingdings" panose="05000000000000000000" pitchFamily="2" charset="2"/>
              <a:buChar char="§"/>
            </a:pPr>
            <a:r>
              <a:rPr lang="en-US" dirty="0">
                <a:latin typeface="Vitesse Bold" pitchFamily="50" charset="0"/>
              </a:rPr>
              <a:t>Inquiry-based Problem Solving</a:t>
            </a:r>
          </a:p>
          <a:p>
            <a:pPr>
              <a:buFont typeface="Wingdings" panose="05000000000000000000" pitchFamily="2" charset="2"/>
              <a:buChar char="§"/>
            </a:pPr>
            <a:r>
              <a:rPr lang="en-US" dirty="0">
                <a:latin typeface="Vitesse Bold" pitchFamily="50" charset="0"/>
              </a:rPr>
              <a:t>Critical and Creative Thinking </a:t>
            </a:r>
          </a:p>
          <a:p>
            <a:pPr>
              <a:buFont typeface="Wingdings" panose="05000000000000000000" pitchFamily="2" charset="2"/>
              <a:buChar char="§"/>
            </a:pPr>
            <a:endParaRPr lang="en-US" dirty="0">
              <a:latin typeface="Vitesse Bold" pitchFamily="50" charset="0"/>
            </a:endParaRPr>
          </a:p>
          <a:p>
            <a:pPr>
              <a:buFont typeface="Wingdings" panose="05000000000000000000" pitchFamily="2" charset="2"/>
              <a:buChar char="§"/>
            </a:pPr>
            <a:endParaRPr lang="en-US" dirty="0">
              <a:latin typeface="Vitesse Bold" pitchFamily="50" charset="0"/>
            </a:endParaRPr>
          </a:p>
        </p:txBody>
      </p:sp>
      <p:pic>
        <p:nvPicPr>
          <p:cNvPr id="4" name="Picture 3" descr="http://honors.unm.edu/assets/img/student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1825" y="3297435"/>
            <a:ext cx="8229309" cy="25716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341935"/>
      </p:ext>
    </p:extLst>
  </p:cSld>
  <p:clrMapOvr>
    <a:masterClrMapping/>
  </p:clrMapOvr>
  <mc:AlternateContent xmlns:mc="http://schemas.openxmlformats.org/markup-compatibility/2006" xmlns:p14="http://schemas.microsoft.com/office/powerpoint/2010/main">
    <mc:Choice Requires="p14">
      <p:transition spd="slow" p14:dur="4000">
        <p:push dir="u"/>
      </p:transition>
    </mc:Choice>
    <mc:Fallback xmlns="">
      <p:transition spd="slow">
        <p:push dir="u"/>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itesse"/>
              </a:rPr>
              <a:t>Academic Life</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latin typeface="Vitesse Bold" pitchFamily="50" charset="0"/>
              </a:rPr>
              <a:t>Legacy</a:t>
            </a:r>
          </a:p>
          <a:p>
            <a:pPr>
              <a:buFont typeface="Wingdings" panose="05000000000000000000" pitchFamily="2" charset="2"/>
              <a:buChar char="§"/>
            </a:pPr>
            <a:r>
              <a:rPr lang="en-US" dirty="0">
                <a:latin typeface="Vitesse Bold" pitchFamily="50" charset="0"/>
              </a:rPr>
              <a:t>Faculty</a:t>
            </a:r>
          </a:p>
          <a:p>
            <a:pPr>
              <a:buFont typeface="Wingdings" panose="05000000000000000000" pitchFamily="2" charset="2"/>
              <a:buChar char="§"/>
            </a:pPr>
            <a:r>
              <a:rPr lang="en-US" dirty="0">
                <a:latin typeface="Vitesse Bold" pitchFamily="50" charset="0"/>
              </a:rPr>
              <a:t>Graduating </a:t>
            </a:r>
            <a:r>
              <a:rPr lang="en-US" b="1" i="1" dirty="0">
                <a:latin typeface="Vitesse Bold" pitchFamily="50" charset="0"/>
              </a:rPr>
              <a:t>with</a:t>
            </a:r>
            <a:r>
              <a:rPr lang="en-US" dirty="0">
                <a:latin typeface="Vitesse Bold" pitchFamily="50" charset="0"/>
              </a:rPr>
              <a:t> Honors</a:t>
            </a:r>
          </a:p>
          <a:p>
            <a:pPr marL="0" indent="0">
              <a:buNone/>
            </a:pPr>
            <a:endParaRPr lang="en-US" dirty="0">
              <a:latin typeface="Vitesse Bold" pitchFamily="50" charset="0"/>
            </a:endParaRPr>
          </a:p>
        </p:txBody>
      </p:sp>
    </p:spTree>
    <p:extLst>
      <p:ext uri="{BB962C8B-B14F-4D97-AF65-F5344CB8AC3E}">
        <p14:creationId xmlns:p14="http://schemas.microsoft.com/office/powerpoint/2010/main" val="2119664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drap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itesse"/>
              </a:rPr>
              <a:t>Legacy &amp; Courses</a:t>
            </a:r>
          </a:p>
        </p:txBody>
      </p:sp>
      <p:sp>
        <p:nvSpPr>
          <p:cNvPr id="3" name="Content Placeholder 2"/>
          <p:cNvSpPr>
            <a:spLocks noGrp="1"/>
          </p:cNvSpPr>
          <p:nvPr>
            <p:ph sz="half" idx="1"/>
          </p:nvPr>
        </p:nvSpPr>
        <p:spPr/>
        <p:txBody>
          <a:bodyPr numCol="1">
            <a:normAutofit fontScale="85000" lnSpcReduction="10000"/>
          </a:bodyPr>
          <a:lstStyle/>
          <a:p>
            <a:pPr>
              <a:buFont typeface="Wingdings" panose="05000000000000000000" pitchFamily="2" charset="2"/>
              <a:buChar char="v"/>
            </a:pPr>
            <a:r>
              <a:rPr lang="en-US" dirty="0">
                <a:latin typeface="Vitesse Bold" pitchFamily="50" charset="0"/>
              </a:rPr>
              <a:t>Sem: Legacy of Darwin's Great Idea</a:t>
            </a:r>
          </a:p>
          <a:p>
            <a:pPr>
              <a:buFont typeface="Wingdings" panose="05000000000000000000" pitchFamily="2" charset="2"/>
              <a:buChar char="v"/>
            </a:pPr>
            <a:r>
              <a:rPr lang="en-US" dirty="0">
                <a:latin typeface="Vitesse Bold" pitchFamily="50" charset="0"/>
              </a:rPr>
              <a:t>Sem: Legacy of Comedy</a:t>
            </a:r>
          </a:p>
          <a:p>
            <a:pPr>
              <a:buFont typeface="Wingdings" panose="05000000000000000000" pitchFamily="2" charset="2"/>
              <a:buChar char="v"/>
            </a:pPr>
            <a:r>
              <a:rPr lang="en-US" dirty="0">
                <a:latin typeface="Vitesse Bold" pitchFamily="50" charset="0"/>
              </a:rPr>
              <a:t>Sem: Legacy of Failure</a:t>
            </a:r>
          </a:p>
          <a:p>
            <a:pPr>
              <a:buFont typeface="Wingdings" panose="05000000000000000000" pitchFamily="2" charset="2"/>
              <a:buChar char="v"/>
            </a:pPr>
            <a:r>
              <a:rPr lang="en-US" dirty="0">
                <a:latin typeface="Vitesse Bold" pitchFamily="50" charset="0"/>
              </a:rPr>
              <a:t>Sem: Legacy of Rebellion</a:t>
            </a:r>
          </a:p>
          <a:p>
            <a:pPr>
              <a:buFont typeface="Wingdings" panose="05000000000000000000" pitchFamily="2" charset="2"/>
              <a:buChar char="v"/>
            </a:pPr>
            <a:r>
              <a:rPr lang="en-US" dirty="0">
                <a:latin typeface="Vitesse Bold" pitchFamily="50" charset="0"/>
              </a:rPr>
              <a:t>Sem: Legacy of Science &amp; Society</a:t>
            </a:r>
          </a:p>
          <a:p>
            <a:pPr>
              <a:buFont typeface="Wingdings" panose="05000000000000000000" pitchFamily="2" charset="2"/>
              <a:buChar char="v"/>
            </a:pPr>
            <a:r>
              <a:rPr lang="en-US" dirty="0">
                <a:latin typeface="Vitesse Bold" pitchFamily="50" charset="0"/>
              </a:rPr>
              <a:t>Sem: Legacy of Monster &amp; Marvels through the Ages</a:t>
            </a:r>
          </a:p>
          <a:p>
            <a:pPr>
              <a:buFont typeface="Wingdings" panose="05000000000000000000" pitchFamily="2" charset="2"/>
              <a:buChar char="v"/>
            </a:pPr>
            <a:r>
              <a:rPr lang="en-US" dirty="0">
                <a:latin typeface="Vitesse Bold" pitchFamily="50" charset="0"/>
              </a:rPr>
              <a:t>Sem: Legacy of Success</a:t>
            </a:r>
          </a:p>
          <a:p>
            <a:pPr>
              <a:buFont typeface="Wingdings" panose="05000000000000000000" pitchFamily="2" charset="2"/>
              <a:buChar char="v"/>
            </a:pPr>
            <a:endParaRPr lang="en-US" dirty="0">
              <a:latin typeface="Vitesse Bold" pitchFamily="50" charset="0"/>
            </a:endParaRPr>
          </a:p>
        </p:txBody>
      </p:sp>
      <p:sp>
        <p:nvSpPr>
          <p:cNvPr id="4" name="Content Placeholder 3"/>
          <p:cNvSpPr>
            <a:spLocks noGrp="1"/>
          </p:cNvSpPr>
          <p:nvPr>
            <p:ph sz="half" idx="2"/>
          </p:nvPr>
        </p:nvSpPr>
        <p:spPr/>
        <p:txBody>
          <a:bodyPr>
            <a:normAutofit fontScale="85000" lnSpcReduction="10000"/>
          </a:bodyPr>
          <a:lstStyle/>
          <a:p>
            <a:pPr>
              <a:buFont typeface="Wingdings" panose="05000000000000000000" pitchFamily="2" charset="2"/>
              <a:buChar char="v"/>
            </a:pPr>
            <a:r>
              <a:rPr lang="en-US" dirty="0">
                <a:latin typeface="Vitesse Bold" pitchFamily="50" charset="0"/>
              </a:rPr>
              <a:t>Sem: Rhetoric &amp; Discourse: Poetry &amp; Comics</a:t>
            </a:r>
          </a:p>
          <a:p>
            <a:pPr>
              <a:buFont typeface="Wingdings" panose="05000000000000000000" pitchFamily="2" charset="2"/>
              <a:buChar char="v"/>
            </a:pPr>
            <a:r>
              <a:rPr lang="en-US" dirty="0">
                <a:latin typeface="Vitesse Bold" pitchFamily="50" charset="0"/>
              </a:rPr>
              <a:t>Sem: Mathematics in the World: Statistics</a:t>
            </a:r>
          </a:p>
          <a:p>
            <a:pPr>
              <a:buFont typeface="Wingdings" panose="05000000000000000000" pitchFamily="2" charset="2"/>
              <a:buChar char="v"/>
            </a:pPr>
            <a:r>
              <a:rPr lang="en-US" dirty="0">
                <a:latin typeface="Vitesse Bold" pitchFamily="50" charset="0"/>
              </a:rPr>
              <a:t>Sem: Science in 21st Century: Physics is Everywhere</a:t>
            </a:r>
          </a:p>
          <a:p>
            <a:pPr>
              <a:buFont typeface="Wingdings" panose="05000000000000000000" pitchFamily="2" charset="2"/>
              <a:buChar char="v"/>
            </a:pPr>
            <a:r>
              <a:rPr lang="en-US" dirty="0">
                <a:latin typeface="Vitesse Bold" pitchFamily="50" charset="0"/>
              </a:rPr>
              <a:t>Sem: </a:t>
            </a:r>
            <a:r>
              <a:rPr lang="en-US" dirty="0" err="1">
                <a:latin typeface="Vitesse Bold" pitchFamily="50" charset="0"/>
              </a:rPr>
              <a:t>Indiv</a:t>
            </a:r>
            <a:r>
              <a:rPr lang="en-US" dirty="0">
                <a:latin typeface="Vitesse Bold" pitchFamily="50" charset="0"/>
              </a:rPr>
              <a:t> &amp; Collective: Keeping the Peace </a:t>
            </a:r>
          </a:p>
          <a:p>
            <a:pPr>
              <a:buFont typeface="Wingdings" panose="05000000000000000000" pitchFamily="2" charset="2"/>
              <a:buChar char="v"/>
            </a:pPr>
            <a:r>
              <a:rPr lang="en-US" dirty="0">
                <a:latin typeface="Vitesse Bold" pitchFamily="50" charset="0"/>
              </a:rPr>
              <a:t>Sem: Fine Art: Musical Theatre is Everywhere</a:t>
            </a:r>
          </a:p>
          <a:p>
            <a:pPr>
              <a:buFont typeface="Wingdings" panose="05000000000000000000" pitchFamily="2" charset="2"/>
              <a:buChar char="v"/>
            </a:pPr>
            <a:r>
              <a:rPr lang="en-US" dirty="0">
                <a:latin typeface="Vitesse Bold" pitchFamily="50" charset="0"/>
              </a:rPr>
              <a:t>Sem: Publication Process (Scribendi Part 1)</a:t>
            </a:r>
          </a:p>
          <a:p>
            <a:pPr>
              <a:buFont typeface="Wingdings" panose="05000000000000000000" pitchFamily="2" charset="2"/>
              <a:buChar char="v"/>
            </a:pPr>
            <a:r>
              <a:rPr lang="en-US" dirty="0">
                <a:latin typeface="Vitesse Bold" pitchFamily="50" charset="0"/>
              </a:rPr>
              <a:t>Sem: Food and Society</a:t>
            </a:r>
          </a:p>
          <a:p>
            <a:pPr>
              <a:buFont typeface="Wingdings" panose="05000000000000000000" pitchFamily="2" charset="2"/>
              <a:buChar char="v"/>
            </a:pPr>
            <a:r>
              <a:rPr lang="en-US" dirty="0">
                <a:latin typeface="Vitesse Bold" pitchFamily="50" charset="0"/>
              </a:rPr>
              <a:t>Sem: World Building</a:t>
            </a:r>
          </a:p>
          <a:p>
            <a:pPr>
              <a:buFont typeface="Wingdings" panose="05000000000000000000" pitchFamily="2" charset="2"/>
              <a:buChar char="v"/>
            </a:pPr>
            <a:endParaRPr lang="en-US" dirty="0">
              <a:latin typeface="Vitesse Bold" pitchFamily="50" charset="0"/>
            </a:endParaRPr>
          </a:p>
        </p:txBody>
      </p:sp>
    </p:spTree>
    <p:extLst>
      <p:ext uri="{BB962C8B-B14F-4D97-AF65-F5344CB8AC3E}">
        <p14:creationId xmlns:p14="http://schemas.microsoft.com/office/powerpoint/2010/main" val="623151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a:t>Faculty</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67517"/>
            <a:ext cx="5665631" cy="3777087"/>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717" r="7825"/>
          <a:stretch/>
        </p:blipFill>
        <p:spPr>
          <a:xfrm>
            <a:off x="5665631" y="0"/>
            <a:ext cx="6526369" cy="4346713"/>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9687"/>
          <a:stretch/>
        </p:blipFill>
        <p:spPr>
          <a:xfrm>
            <a:off x="0" y="1842052"/>
            <a:ext cx="6795052" cy="5015948"/>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5052" y="3260035"/>
            <a:ext cx="5396948" cy="3597965"/>
          </a:xfrm>
          <a:prstGeom prst="rect">
            <a:avLst/>
          </a:prstGeom>
        </p:spPr>
      </p:pic>
    </p:spTree>
    <p:extLst>
      <p:ext uri="{BB962C8B-B14F-4D97-AF65-F5344CB8AC3E}">
        <p14:creationId xmlns:p14="http://schemas.microsoft.com/office/powerpoint/2010/main" val="319276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4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40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40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4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itesse"/>
              </a:rPr>
              <a:t>Graduating </a:t>
            </a:r>
            <a:r>
              <a:rPr lang="en-US" b="1" i="1" dirty="0">
                <a:latin typeface="Vitesse"/>
              </a:rPr>
              <a:t>with</a:t>
            </a:r>
            <a:r>
              <a:rPr lang="en-US" dirty="0">
                <a:latin typeface="Vitesse"/>
              </a:rPr>
              <a:t> Honors</a:t>
            </a:r>
          </a:p>
        </p:txBody>
      </p:sp>
      <p:sp>
        <p:nvSpPr>
          <p:cNvPr id="3" name="Content Placeholder 2"/>
          <p:cNvSpPr>
            <a:spLocks noGrp="1"/>
          </p:cNvSpPr>
          <p:nvPr>
            <p:ph idx="1"/>
          </p:nvPr>
        </p:nvSpPr>
        <p:spPr/>
        <p:txBody>
          <a:bodyPr/>
          <a:lstStyle/>
          <a:p>
            <a:pPr marL="0" indent="0">
              <a:buNone/>
            </a:pPr>
            <a:r>
              <a:rPr lang="en-US" dirty="0">
                <a:latin typeface="Vitesse Bold" pitchFamily="50" charset="0"/>
              </a:rPr>
              <a:t>120 CREDITS TO GRADUATE </a:t>
            </a:r>
          </a:p>
          <a:p>
            <a:pPr>
              <a:buFont typeface="Wingdings" panose="05000000000000000000" pitchFamily="2" charset="2"/>
              <a:buChar char="§"/>
            </a:pPr>
            <a:r>
              <a:rPr lang="en-US" dirty="0">
                <a:latin typeface="Vitesse Bold" pitchFamily="50" charset="0"/>
              </a:rPr>
              <a:t>Honors Minor: 24 credits</a:t>
            </a:r>
          </a:p>
          <a:p>
            <a:pPr>
              <a:buFont typeface="Wingdings" panose="05000000000000000000" pitchFamily="2" charset="2"/>
              <a:buChar char="§"/>
            </a:pPr>
            <a:r>
              <a:rPr lang="en-US" dirty="0">
                <a:latin typeface="Vitesse Bold" pitchFamily="50" charset="0"/>
              </a:rPr>
              <a:t>Honors Designation: 15 credits (5 classes)</a:t>
            </a:r>
          </a:p>
          <a:p>
            <a:pPr>
              <a:buFont typeface="Wingdings" panose="05000000000000000000" pitchFamily="2" charset="2"/>
              <a:buChar char="§"/>
            </a:pPr>
            <a:endParaRPr lang="en-US" dirty="0">
              <a:latin typeface="Vitesse Bold" pitchFamily="50" charset="0"/>
            </a:endParaRPr>
          </a:p>
        </p:txBody>
      </p:sp>
    </p:spTree>
    <p:extLst>
      <p:ext uri="{BB962C8B-B14F-4D97-AF65-F5344CB8AC3E}">
        <p14:creationId xmlns:p14="http://schemas.microsoft.com/office/powerpoint/2010/main" val="35969333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809" y="783634"/>
            <a:ext cx="11226382" cy="3566160"/>
          </a:xfrm>
        </p:spPr>
        <p:txBody>
          <a:bodyPr/>
          <a:lstStyle/>
          <a:p>
            <a:pPr algn="ctr"/>
            <a:r>
              <a:rPr lang="en-US" dirty="0">
                <a:solidFill>
                  <a:schemeClr val="tx1"/>
                </a:solidFill>
                <a:latin typeface="Gotham Black" pitchFamily="50" charset="0"/>
              </a:rPr>
              <a:t>Student Associations &amp; Experiences</a:t>
            </a:r>
          </a:p>
        </p:txBody>
      </p:sp>
      <p:pic>
        <p:nvPicPr>
          <p:cNvPr id="6" name="Picture 5" hidden="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5835" y="4280452"/>
            <a:ext cx="6886164" cy="4590776"/>
          </a:xfrm>
          <a:prstGeom prst="rect">
            <a:avLst/>
          </a:prstGeom>
        </p:spPr>
      </p:pic>
      <p:pic>
        <p:nvPicPr>
          <p:cNvPr id="4" name="Picture 3" hidden="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54" y="4001826"/>
            <a:ext cx="5319088" cy="3989316"/>
          </a:xfrm>
          <a:prstGeom prst="rect">
            <a:avLst/>
          </a:prstGeom>
        </p:spPr>
      </p:pic>
      <p:pic>
        <p:nvPicPr>
          <p:cNvPr id="7" name="Picture 6"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4308" y="1"/>
            <a:ext cx="6830698" cy="4558748"/>
          </a:xfrm>
          <a:prstGeom prst="rect">
            <a:avLst/>
          </a:prstGeom>
        </p:spPr>
      </p:pic>
      <p:pic>
        <p:nvPicPr>
          <p:cNvPr id="5" name="Picture 4" hidden="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53878" y="1"/>
            <a:ext cx="6838122" cy="4558748"/>
          </a:xfrm>
          <a:prstGeom prst="rect">
            <a:avLst/>
          </a:prstGeom>
        </p:spPr>
      </p:pic>
    </p:spTree>
    <p:extLst>
      <p:ext uri="{BB962C8B-B14F-4D97-AF65-F5344CB8AC3E}">
        <p14:creationId xmlns:p14="http://schemas.microsoft.com/office/powerpoint/2010/main" val="380611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3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3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3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itesse"/>
              </a:rPr>
              <a:t>What is NCHC?</a:t>
            </a:r>
          </a:p>
        </p:txBody>
      </p:sp>
      <p:sp>
        <p:nvSpPr>
          <p:cNvPr id="3" name="Content Placeholder 2"/>
          <p:cNvSpPr>
            <a:spLocks noGrp="1"/>
          </p:cNvSpPr>
          <p:nvPr>
            <p:ph idx="1"/>
          </p:nvPr>
        </p:nvSpPr>
        <p:spPr/>
        <p:txBody>
          <a:bodyPr/>
          <a:lstStyle/>
          <a:p>
            <a:r>
              <a:rPr lang="en-US" dirty="0">
                <a:latin typeface="Vitesse Bold" pitchFamily="50" charset="0"/>
              </a:rPr>
              <a:t>Founded in 1966, the National Collegiate Honors Council (NCHC) is a unique educational organization designed to support and promote undergraduate honors education. NCHC has nearly 900 member institutions and several hundred individual members, impacting over 330,000 honors students.</a:t>
            </a:r>
          </a:p>
        </p:txBody>
      </p:sp>
      <p:pic>
        <p:nvPicPr>
          <p:cNvPr id="4" name="Picture 3"/>
          <p:cNvPicPr>
            <a:picLocks noChangeAspect="1"/>
          </p:cNvPicPr>
          <p:nvPr/>
        </p:nvPicPr>
        <p:blipFill>
          <a:blip r:embed="rId2"/>
          <a:stretch>
            <a:fillRect/>
          </a:stretch>
        </p:blipFill>
        <p:spPr>
          <a:xfrm>
            <a:off x="3454028" y="3857414"/>
            <a:ext cx="5344903" cy="1741142"/>
          </a:xfrm>
          <a:prstGeom prst="rect">
            <a:avLst/>
          </a:prstGeom>
        </p:spPr>
      </p:pic>
    </p:spTree>
    <p:extLst>
      <p:ext uri="{BB962C8B-B14F-4D97-AF65-F5344CB8AC3E}">
        <p14:creationId xmlns:p14="http://schemas.microsoft.com/office/powerpoint/2010/main" val="2722614210"/>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400"/>
            <a:ext cx="12192000" cy="1250950"/>
          </a:xfrm>
        </p:spPr>
        <p:txBody>
          <a:bodyPr/>
          <a:lstStyle/>
          <a:p>
            <a:pPr algn="ctr"/>
            <a:r>
              <a:rPr lang="en-US" dirty="0">
                <a:latin typeface="Vitesse"/>
              </a:rPr>
              <a:t>   HONORS STUDENT ASSOCIATION</a:t>
            </a:r>
          </a:p>
        </p:txBody>
      </p:sp>
      <p:pic>
        <p:nvPicPr>
          <p:cNvPr id="6" name="Content Placeholder 4">
            <a:extLst>
              <a:ext uri="{FF2B5EF4-FFF2-40B4-BE49-F238E27FC236}">
                <a16:creationId xmlns:a16="http://schemas.microsoft.com/office/drawing/2014/main" id="{3706D1CC-D1C9-4E14-A730-B01C7DBC1168}"/>
              </a:ext>
            </a:extLst>
          </p:cNvPr>
          <p:cNvPicPr>
            <a:picLocks noChangeAspect="1"/>
          </p:cNvPicPr>
          <p:nvPr/>
        </p:nvPicPr>
        <p:blipFill rotWithShape="1">
          <a:blip r:embed="rId3"/>
          <a:srcRect l="13123" t="9407" r="12206" b="15964"/>
          <a:stretch/>
        </p:blipFill>
        <p:spPr>
          <a:xfrm>
            <a:off x="377092" y="1516215"/>
            <a:ext cx="3383280" cy="3381367"/>
          </a:xfrm>
          <a:prstGeom prst="rect">
            <a:avLst/>
          </a:prstGeom>
          <a:ln>
            <a:noFill/>
          </a:ln>
        </p:spPr>
      </p:pic>
      <p:pic>
        <p:nvPicPr>
          <p:cNvPr id="7" name="Picture 6" descr="A picture containing first-aid kit, clipart&#10;&#10;Description generated with high confidence">
            <a:extLst>
              <a:ext uri="{FF2B5EF4-FFF2-40B4-BE49-F238E27FC236}">
                <a16:creationId xmlns:a16="http://schemas.microsoft.com/office/drawing/2014/main" id="{B621C8D8-2A6D-4A1E-B893-D62D345AF508}"/>
              </a:ext>
            </a:extLst>
          </p:cNvPr>
          <p:cNvPicPr>
            <a:picLocks noChangeAspect="1"/>
          </p:cNvPicPr>
          <p:nvPr/>
        </p:nvPicPr>
        <p:blipFill>
          <a:blip r:embed="rId4"/>
          <a:stretch>
            <a:fillRect/>
          </a:stretch>
        </p:blipFill>
        <p:spPr>
          <a:xfrm>
            <a:off x="4092951" y="1509552"/>
            <a:ext cx="3383280" cy="3383280"/>
          </a:xfrm>
          <a:prstGeom prst="rect">
            <a:avLst/>
          </a:prstGeom>
          <a:ln>
            <a:noFill/>
          </a:ln>
        </p:spPr>
      </p:pic>
      <p:pic>
        <p:nvPicPr>
          <p:cNvPr id="8" name="Picture 7">
            <a:extLst>
              <a:ext uri="{FF2B5EF4-FFF2-40B4-BE49-F238E27FC236}">
                <a16:creationId xmlns:a16="http://schemas.microsoft.com/office/drawing/2014/main" id="{7807823A-2DF0-4EFF-858F-CFC19108940F}"/>
              </a:ext>
            </a:extLst>
          </p:cNvPr>
          <p:cNvPicPr>
            <a:picLocks noChangeAspect="1"/>
          </p:cNvPicPr>
          <p:nvPr/>
        </p:nvPicPr>
        <p:blipFill>
          <a:blip r:embed="rId5"/>
          <a:stretch>
            <a:fillRect/>
          </a:stretch>
        </p:blipFill>
        <p:spPr>
          <a:xfrm>
            <a:off x="8044097" y="1516215"/>
            <a:ext cx="3383280" cy="3383280"/>
          </a:xfrm>
          <a:prstGeom prst="rect">
            <a:avLst/>
          </a:prstGeom>
          <a:ln>
            <a:noFill/>
          </a:ln>
        </p:spPr>
      </p:pic>
      <p:sp>
        <p:nvSpPr>
          <p:cNvPr id="9" name="Rectangle 8">
            <a:extLst>
              <a:ext uri="{FF2B5EF4-FFF2-40B4-BE49-F238E27FC236}">
                <a16:creationId xmlns:a16="http://schemas.microsoft.com/office/drawing/2014/main" id="{2C5B6A0F-D07A-430B-9649-F5CB4F8F5804}"/>
              </a:ext>
            </a:extLst>
          </p:cNvPr>
          <p:cNvSpPr/>
          <p:nvPr/>
        </p:nvSpPr>
        <p:spPr>
          <a:xfrm>
            <a:off x="910687" y="4870471"/>
            <a:ext cx="2289345" cy="630942"/>
          </a:xfrm>
          <a:prstGeom prst="rect">
            <a:avLst/>
          </a:prstGeom>
        </p:spPr>
        <p:txBody>
          <a:bodyPr wrap="none">
            <a:spAutoFit/>
          </a:bodyPr>
          <a:lstStyle/>
          <a:p>
            <a:pPr algn="ctr"/>
            <a:r>
              <a:rPr lang="en-US" sz="3500" dirty="0">
                <a:ln w="0"/>
                <a:effectLst>
                  <a:outerShdw blurRad="38100" dist="19050" dir="2700000" algn="tl" rotWithShape="0">
                    <a:schemeClr val="dk1">
                      <a:alpha val="40000"/>
                    </a:schemeClr>
                  </a:outerShdw>
                </a:effectLst>
              </a:rPr>
              <a:t>@UNMHSA</a:t>
            </a:r>
          </a:p>
        </p:txBody>
      </p:sp>
      <p:sp>
        <p:nvSpPr>
          <p:cNvPr id="10" name="Rectangle 9">
            <a:extLst>
              <a:ext uri="{FF2B5EF4-FFF2-40B4-BE49-F238E27FC236}">
                <a16:creationId xmlns:a16="http://schemas.microsoft.com/office/drawing/2014/main" id="{3EB3D844-D9CC-4835-9974-24E12A11F993}"/>
              </a:ext>
            </a:extLst>
          </p:cNvPr>
          <p:cNvSpPr/>
          <p:nvPr/>
        </p:nvSpPr>
        <p:spPr>
          <a:xfrm>
            <a:off x="4673168" y="4856916"/>
            <a:ext cx="2289345" cy="630942"/>
          </a:xfrm>
          <a:prstGeom prst="rect">
            <a:avLst/>
          </a:prstGeom>
        </p:spPr>
        <p:txBody>
          <a:bodyPr wrap="none">
            <a:spAutoFit/>
          </a:bodyPr>
          <a:lstStyle/>
          <a:p>
            <a:pPr algn="ctr"/>
            <a:r>
              <a:rPr lang="en-US" sz="3500" dirty="0">
                <a:ln w="0"/>
                <a:effectLst>
                  <a:outerShdw blurRad="38100" dist="19050" dir="2700000" algn="tl" rotWithShape="0">
                    <a:schemeClr val="dk1">
                      <a:alpha val="40000"/>
                    </a:schemeClr>
                  </a:outerShdw>
                </a:effectLst>
              </a:rPr>
              <a:t>@UNMHSA</a:t>
            </a:r>
          </a:p>
        </p:txBody>
      </p:sp>
      <p:sp>
        <p:nvSpPr>
          <p:cNvPr id="11" name="Rectangle 10">
            <a:extLst>
              <a:ext uri="{FF2B5EF4-FFF2-40B4-BE49-F238E27FC236}">
                <a16:creationId xmlns:a16="http://schemas.microsoft.com/office/drawing/2014/main" id="{F3DD190E-73D0-417C-8F94-A1F7D22BB32F}"/>
              </a:ext>
            </a:extLst>
          </p:cNvPr>
          <p:cNvSpPr/>
          <p:nvPr/>
        </p:nvSpPr>
        <p:spPr>
          <a:xfrm>
            <a:off x="8229710" y="4856917"/>
            <a:ext cx="3298911" cy="630942"/>
          </a:xfrm>
          <a:prstGeom prst="rect">
            <a:avLst/>
          </a:prstGeom>
          <a:noFill/>
        </p:spPr>
        <p:txBody>
          <a:bodyPr wrap="square" lIns="91440" tIns="45720" rIns="91440" bIns="45720">
            <a:spAutoFit/>
          </a:bodyPr>
          <a:lstStyle/>
          <a:p>
            <a:pPr algn="ctr"/>
            <a:r>
              <a:rPr lang="en-US" sz="3500" dirty="0">
                <a:ln w="0"/>
                <a:effectLst>
                  <a:outerShdw blurRad="38100" dist="19050" dir="2700000" algn="tl" rotWithShape="0">
                    <a:schemeClr val="dk1">
                      <a:alpha val="40000"/>
                    </a:schemeClr>
                  </a:outerShdw>
                </a:effectLst>
              </a:rPr>
              <a:t>@HSAUNM</a:t>
            </a:r>
          </a:p>
        </p:txBody>
      </p:sp>
    </p:spTree>
    <p:extLst>
      <p:ext uri="{BB962C8B-B14F-4D97-AF65-F5344CB8AC3E}">
        <p14:creationId xmlns:p14="http://schemas.microsoft.com/office/powerpoint/2010/main" val="2852783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400"/>
            <a:ext cx="12192000" cy="1250950"/>
          </a:xfrm>
        </p:spPr>
        <p:txBody>
          <a:bodyPr>
            <a:noAutofit/>
          </a:bodyPr>
          <a:lstStyle/>
          <a:p>
            <a:r>
              <a:rPr lang="en-US" sz="3000" dirty="0">
                <a:latin typeface="Vitesse"/>
              </a:rPr>
              <a:t>CAELD: </a:t>
            </a:r>
            <a:br>
              <a:rPr lang="en-US" sz="3000" dirty="0">
                <a:latin typeface="Vitesse"/>
              </a:rPr>
            </a:br>
            <a:r>
              <a:rPr lang="en-US" sz="3000" dirty="0">
                <a:latin typeface="Vitesse"/>
              </a:rPr>
              <a:t>Center for Academic Excellence &amp; Leadership Development</a:t>
            </a:r>
          </a:p>
        </p:txBody>
      </p:sp>
      <p:sp>
        <p:nvSpPr>
          <p:cNvPr id="7" name="Subtitle 2"/>
          <p:cNvSpPr txBox="1">
            <a:spLocks/>
          </p:cNvSpPr>
          <p:nvPr/>
        </p:nvSpPr>
        <p:spPr>
          <a:xfrm>
            <a:off x="6786882" y="1638344"/>
            <a:ext cx="5100319" cy="4343367"/>
          </a:xfrm>
          <a:prstGeom prst="rect">
            <a:avLst/>
          </a:prstGeom>
        </p:spPr>
        <p:txBody>
          <a:bodyPr vert="horz" lIns="121920" tIns="121920" rtlCol="0">
            <a:normAutofit fontScale="92500"/>
          </a:bodyPr>
          <a:lstStyle>
            <a:lvl1pPr marL="438912" indent="-320040" algn="l" rtl="0" eaLnBrk="1" latinLnBrk="0" hangingPunct="1">
              <a:spcBef>
                <a:spcPts val="0"/>
              </a:spcBef>
              <a:buClr>
                <a:schemeClr val="accent1"/>
              </a:buClr>
              <a:buSzPct val="80000"/>
              <a:buFont typeface="Wingdings 2"/>
              <a:buChar char=""/>
              <a:defRPr kumimoji="0" sz="2800" kern="1200" spc="0">
                <a:solidFill>
                  <a:schemeClr val="tx2"/>
                </a:solidFill>
                <a:latin typeface="Gotham Book" charset="0"/>
                <a:ea typeface="Gotham Book" charset="0"/>
                <a:cs typeface="Gotham Book" charset="0"/>
              </a:defRPr>
            </a:lvl1pPr>
            <a:lvl2pPr marL="731520" indent="-274320" algn="l" rtl="0" eaLnBrk="1" latinLnBrk="0" hangingPunct="1">
              <a:spcBef>
                <a:spcPct val="20000"/>
              </a:spcBef>
              <a:buClr>
                <a:schemeClr val="accent2"/>
              </a:buClr>
              <a:buSzPct val="90000"/>
              <a:buFont typeface="Wingdings"/>
              <a:buChar char=""/>
              <a:defRPr kumimoji="0" sz="2400" kern="1200" spc="0">
                <a:solidFill>
                  <a:schemeClr val="tx1"/>
                </a:solidFill>
                <a:latin typeface="Gotham Book" charset="0"/>
                <a:ea typeface="Gotham Book" charset="0"/>
                <a:cs typeface="Gotham Book" charset="0"/>
              </a:defRPr>
            </a:lvl2pPr>
            <a:lvl3pPr marL="996696" indent="-228600" algn="l" rtl="0" eaLnBrk="1" latinLnBrk="0" hangingPunct="1">
              <a:spcBef>
                <a:spcPct val="20000"/>
              </a:spcBef>
              <a:buClr>
                <a:schemeClr val="accent3"/>
              </a:buClr>
              <a:buFont typeface="Arial"/>
              <a:buChar char="▪"/>
              <a:defRPr kumimoji="0" sz="2000" kern="1200" spc="0">
                <a:solidFill>
                  <a:schemeClr val="tx1"/>
                </a:solidFill>
                <a:latin typeface="Gotham Book" charset="0"/>
                <a:ea typeface="Gotham Book" charset="0"/>
                <a:cs typeface="Gotham Book" charset="0"/>
              </a:defRPr>
            </a:lvl3pPr>
            <a:lvl4pPr marL="1216152" indent="-182880" algn="l" rtl="0" eaLnBrk="1" latinLnBrk="0" hangingPunct="1">
              <a:spcBef>
                <a:spcPct val="20000"/>
              </a:spcBef>
              <a:buClr>
                <a:schemeClr val="accent4"/>
              </a:buClr>
              <a:buFont typeface="Arial"/>
              <a:buChar char="▪"/>
              <a:defRPr kumimoji="0" sz="1800" kern="1200" spc="0">
                <a:solidFill>
                  <a:schemeClr val="tx1"/>
                </a:solidFill>
                <a:latin typeface="Gotham Book" charset="0"/>
                <a:ea typeface="Gotham Book" charset="0"/>
                <a:cs typeface="Gotham Book" charset="0"/>
              </a:defRPr>
            </a:lvl4pPr>
            <a:lvl5pPr marL="1426464" indent="-182880" algn="l" rtl="0" eaLnBrk="1" latinLnBrk="0" hangingPunct="1">
              <a:spcBef>
                <a:spcPct val="20000"/>
              </a:spcBef>
              <a:buClr>
                <a:schemeClr val="accent5"/>
              </a:buClr>
              <a:buFont typeface="Wingdings 3"/>
              <a:buChar char=""/>
              <a:defRPr kumimoji="0" lang="en-US" sz="1800" kern="1200" spc="0">
                <a:solidFill>
                  <a:schemeClr val="tx1"/>
                </a:solidFill>
                <a:latin typeface="Gotham Book" charset="0"/>
                <a:ea typeface="Gotham Book" charset="0"/>
                <a:cs typeface="Gotham Book" charset="0"/>
              </a:defRPr>
            </a:lvl5pPr>
            <a:lvl6pPr marL="1627632" indent="-182880" algn="l" rtl="0" eaLnBrk="1" latinLnBrk="0" hangingPunct="1">
              <a:spcBef>
                <a:spcPct val="20000"/>
              </a:spcBef>
              <a:buClr>
                <a:schemeClr val="accent6"/>
              </a:buClr>
              <a:buSzPct val="100000"/>
              <a:buFont typeface="Wingdings 2"/>
              <a:buChar char=""/>
              <a:defRPr kumimoji="0" sz="18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buNone/>
            </a:pPr>
            <a:r>
              <a:rPr lang="en-US" sz="4000" dirty="0">
                <a:latin typeface="Vitesse Bold" pitchFamily="50" charset="0"/>
              </a:rPr>
              <a:t>Dr. Kiyoko Simmons</a:t>
            </a:r>
            <a:br>
              <a:rPr lang="en-US" sz="4000" dirty="0">
                <a:latin typeface="Vitesse Bold" pitchFamily="50" charset="0"/>
              </a:rPr>
            </a:br>
            <a:r>
              <a:rPr lang="en-US" sz="4000" dirty="0">
                <a:latin typeface="Vitesse Bold" pitchFamily="50" charset="0"/>
              </a:rPr>
              <a:t>Honors College </a:t>
            </a:r>
          </a:p>
          <a:p>
            <a:pPr marL="118872" indent="0">
              <a:buNone/>
            </a:pPr>
            <a:r>
              <a:rPr lang="en-US" sz="4000" dirty="0">
                <a:latin typeface="Vitesse Bold" pitchFamily="50" charset="0"/>
              </a:rPr>
              <a:t>		</a:t>
            </a:r>
            <a:r>
              <a:rPr lang="en-US" sz="4000" dirty="0">
                <a:latin typeface="Vitesse Bold" pitchFamily="50" charset="0"/>
                <a:hlinkClick r:id="rId3"/>
              </a:rPr>
              <a:t>caeld@unm.edu</a:t>
            </a:r>
            <a:r>
              <a:rPr lang="en-US" sz="4000" dirty="0">
                <a:latin typeface="Vitesse Bold" pitchFamily="50" charset="0"/>
              </a:rPr>
              <a:t> </a:t>
            </a:r>
          </a:p>
          <a:p>
            <a:pPr marL="118872" indent="0">
              <a:buNone/>
            </a:pPr>
            <a:r>
              <a:rPr lang="en-US" sz="4000" dirty="0">
                <a:latin typeface="Vitesse Bold" pitchFamily="50" charset="0"/>
              </a:rPr>
              <a:t>		505-277-0428</a:t>
            </a:r>
          </a:p>
          <a:p>
            <a:pPr marL="118872" indent="0">
              <a:buNone/>
            </a:pPr>
            <a:r>
              <a:rPr lang="en-US" sz="4000" dirty="0">
                <a:latin typeface="Vitesse Bold" pitchFamily="50" charset="0"/>
              </a:rPr>
              <a:t>	</a:t>
            </a:r>
          </a:p>
          <a:p>
            <a:pPr marL="118872" indent="0" algn="ctr">
              <a:buNone/>
            </a:pPr>
            <a:r>
              <a:rPr lang="en-US" sz="4000" dirty="0">
                <a:latin typeface="Vitesse Bold" pitchFamily="50" charset="0"/>
              </a:rPr>
              <a:t>CAELD.unm.edu. </a:t>
            </a:r>
            <a:endParaRPr lang="en-US" sz="3200" dirty="0">
              <a:latin typeface="Vitesse Bold" pitchFamily="50" charset="0"/>
            </a:endParaRPr>
          </a:p>
        </p:txBody>
      </p:sp>
      <p:sp>
        <p:nvSpPr>
          <p:cNvPr id="8" name="Content Placeholder 3"/>
          <p:cNvSpPr txBox="1">
            <a:spLocks/>
          </p:cNvSpPr>
          <p:nvPr/>
        </p:nvSpPr>
        <p:spPr>
          <a:xfrm>
            <a:off x="1929882" y="5981711"/>
            <a:ext cx="8332236" cy="710222"/>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18872" indent="0" algn="ctr">
              <a:buFont typeface="Calibri" panose="020F0502020204030204" pitchFamily="34" charset="0"/>
              <a:buNone/>
            </a:pPr>
            <a:r>
              <a:rPr lang="en-US" sz="4800" dirty="0">
                <a:solidFill>
                  <a:schemeClr val="bg1"/>
                </a:solidFill>
                <a:latin typeface="Arial" panose="020B0604020202020204" pitchFamily="34" charset="0"/>
                <a:cs typeface="Arial" panose="020B0604020202020204" pitchFamily="34" charset="0"/>
              </a:rPr>
              <a:t>caeld.unm.edu</a:t>
            </a: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481" y="1506653"/>
            <a:ext cx="5836596" cy="4371755"/>
          </a:xfrm>
          <a:prstGeom prst="rect">
            <a:avLst/>
          </a:prstGeom>
          <a:ln>
            <a:solidFill>
              <a:srgbClr val="FF0000"/>
            </a:solidFill>
          </a:ln>
        </p:spPr>
      </p:pic>
    </p:spTree>
    <p:extLst>
      <p:ext uri="{BB962C8B-B14F-4D97-AF65-F5344CB8AC3E}">
        <p14:creationId xmlns:p14="http://schemas.microsoft.com/office/powerpoint/2010/main" val="2871342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3541"/>
            <a:ext cx="3200400" cy="691102"/>
          </a:xfrm>
        </p:spPr>
        <p:txBody>
          <a:bodyPr anchor="t"/>
          <a:lstStyle/>
          <a:p>
            <a:pPr algn="ctr"/>
            <a:r>
              <a:rPr lang="en-US" dirty="0">
                <a:latin typeface="Vitesse"/>
              </a:rPr>
              <a:t>SCRIBENDI</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18200" y="478073"/>
            <a:ext cx="4556540" cy="5672041"/>
          </a:xfrm>
        </p:spPr>
      </p:pic>
      <p:sp>
        <p:nvSpPr>
          <p:cNvPr id="4" name="Content Placeholder 3"/>
          <p:cNvSpPr>
            <a:spLocks noGrp="1"/>
          </p:cNvSpPr>
          <p:nvPr>
            <p:ph type="body" sz="half" idx="2"/>
          </p:nvPr>
        </p:nvSpPr>
        <p:spPr>
          <a:xfrm>
            <a:off x="475422" y="731520"/>
            <a:ext cx="3200400" cy="5934323"/>
          </a:xfrm>
        </p:spPr>
        <p:txBody>
          <a:bodyPr>
            <a:noAutofit/>
          </a:bodyPr>
          <a:lstStyle/>
          <a:p>
            <a:pPr marL="158492" algn="ctr"/>
            <a:r>
              <a:rPr lang="en-US" sz="1600" b="1" dirty="0">
                <a:latin typeface="Vitesse Bold" pitchFamily="50" charset="0"/>
              </a:rPr>
              <a:t>Get published in an award-winning magazine!</a:t>
            </a:r>
          </a:p>
          <a:p>
            <a:pPr marL="158492" algn="ctr"/>
            <a:r>
              <a:rPr lang="en-US" sz="1600" i="1" dirty="0">
                <a:latin typeface="Vitesse Bold" pitchFamily="50" charset="0"/>
              </a:rPr>
              <a:t>Scribendi</a:t>
            </a:r>
            <a:r>
              <a:rPr lang="en-US" sz="1600" dirty="0">
                <a:latin typeface="Vitesse Bold" pitchFamily="50" charset="0"/>
              </a:rPr>
              <a:t> is the national literature and arts magazine for Honors students that is created here at UNM’s Honors College.</a:t>
            </a:r>
          </a:p>
          <a:p>
            <a:pPr marL="158492" algn="ctr"/>
            <a:r>
              <a:rPr lang="en-US" sz="1600" i="1" dirty="0">
                <a:latin typeface="Vitesse Bold" pitchFamily="50" charset="0"/>
              </a:rPr>
              <a:t>Scribendi</a:t>
            </a:r>
            <a:r>
              <a:rPr lang="en-US" sz="1600" dirty="0">
                <a:latin typeface="Vitesse Bold" pitchFamily="50" charset="0"/>
              </a:rPr>
              <a:t> publishes the following categories:</a:t>
            </a:r>
          </a:p>
          <a:p>
            <a:pPr marL="158492" algn="ctr">
              <a:lnSpc>
                <a:spcPct val="100000"/>
              </a:lnSpc>
            </a:pPr>
            <a:r>
              <a:rPr lang="en-US" sz="1600" dirty="0">
                <a:latin typeface="Vitesse Bold" pitchFamily="50" charset="0"/>
              </a:rPr>
              <a:t>creative nonfiction</a:t>
            </a:r>
          </a:p>
          <a:p>
            <a:pPr marL="158492" algn="ctr">
              <a:lnSpc>
                <a:spcPct val="100000"/>
              </a:lnSpc>
            </a:pPr>
            <a:r>
              <a:rPr lang="en-US" sz="1600" dirty="0">
                <a:latin typeface="Vitesse Bold" pitchFamily="50" charset="0"/>
              </a:rPr>
              <a:t>short fiction</a:t>
            </a:r>
          </a:p>
          <a:p>
            <a:pPr marL="158492" algn="ctr">
              <a:lnSpc>
                <a:spcPct val="100000"/>
              </a:lnSpc>
            </a:pPr>
            <a:r>
              <a:rPr lang="en-US" sz="1600" dirty="0">
                <a:latin typeface="Vitesse Bold" pitchFamily="50" charset="0"/>
              </a:rPr>
              <a:t>poetry</a:t>
            </a:r>
          </a:p>
          <a:p>
            <a:pPr marL="158492" algn="ctr">
              <a:lnSpc>
                <a:spcPct val="100000"/>
              </a:lnSpc>
            </a:pPr>
            <a:r>
              <a:rPr lang="en-US" sz="1600" dirty="0">
                <a:latin typeface="Vitesse Bold" pitchFamily="50" charset="0"/>
              </a:rPr>
              <a:t>photography</a:t>
            </a:r>
          </a:p>
          <a:p>
            <a:pPr marL="158492" algn="ctr">
              <a:lnSpc>
                <a:spcPct val="100000"/>
              </a:lnSpc>
            </a:pPr>
            <a:r>
              <a:rPr lang="en-US" sz="1600" dirty="0">
                <a:latin typeface="Vitesse Bold" pitchFamily="50" charset="0"/>
              </a:rPr>
              <a:t>visual art</a:t>
            </a:r>
          </a:p>
          <a:p>
            <a:pPr marL="158492" algn="ctr">
              <a:lnSpc>
                <a:spcPct val="100000"/>
              </a:lnSpc>
            </a:pPr>
            <a:r>
              <a:rPr lang="en-US" sz="1600" dirty="0">
                <a:latin typeface="Vitesse Bold" pitchFamily="50" charset="0"/>
              </a:rPr>
              <a:t>open media</a:t>
            </a:r>
          </a:p>
          <a:p>
            <a:pPr marL="158492" algn="ctr">
              <a:lnSpc>
                <a:spcPct val="100000"/>
              </a:lnSpc>
            </a:pPr>
            <a:r>
              <a:rPr lang="en-US" sz="1600" dirty="0">
                <a:latin typeface="Vitesse Bold" pitchFamily="50" charset="0"/>
              </a:rPr>
              <a:t>foreign language</a:t>
            </a:r>
          </a:p>
          <a:p>
            <a:pPr marL="158492" indent="0" algn="ctr">
              <a:lnSpc>
                <a:spcPct val="100000"/>
              </a:lnSpc>
              <a:buNone/>
            </a:pPr>
            <a:endParaRPr lang="en-US" sz="1600" dirty="0">
              <a:latin typeface="Vitesse Bold" pitchFamily="50" charset="0"/>
              <a:cs typeface="Arial" panose="020B0604020202020204" pitchFamily="34" charset="0"/>
            </a:endParaRPr>
          </a:p>
        </p:txBody>
      </p:sp>
      <p:sp>
        <p:nvSpPr>
          <p:cNvPr id="5" name="TextBox 4"/>
          <p:cNvSpPr txBox="1"/>
          <p:nvPr/>
        </p:nvSpPr>
        <p:spPr>
          <a:xfrm>
            <a:off x="4996070" y="6150114"/>
            <a:ext cx="6400800" cy="707886"/>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scribendi.unm.edu</a:t>
            </a:r>
          </a:p>
        </p:txBody>
      </p:sp>
    </p:spTree>
    <p:extLst>
      <p:ext uri="{BB962C8B-B14F-4D97-AF65-F5344CB8AC3E}">
        <p14:creationId xmlns:p14="http://schemas.microsoft.com/office/powerpoint/2010/main" val="32204282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dirty="0">
                <a:latin typeface="Gotham Black" pitchFamily="50" charset="0"/>
              </a:rPr>
              <a:t>Study Aboard</a:t>
            </a:r>
          </a:p>
        </p:txBody>
      </p:sp>
      <p:sp>
        <p:nvSpPr>
          <p:cNvPr id="3" name="Content Placeholder 2"/>
          <p:cNvSpPr>
            <a:spLocks noGrp="1"/>
          </p:cNvSpPr>
          <p:nvPr>
            <p:ph type="body" idx="1"/>
          </p:nvPr>
        </p:nvSpPr>
        <p:spPr/>
        <p:txBody>
          <a:bodyPr>
            <a:normAutofit/>
          </a:bodyPr>
          <a:lstStyle/>
          <a:p>
            <a:pPr marL="0" indent="0" algn="ctr">
              <a:buNone/>
            </a:pPr>
            <a:r>
              <a:rPr lang="en-US" dirty="0">
                <a:latin typeface="Gotham Black" pitchFamily="50" charset="0"/>
              </a:rPr>
              <a:t>International exchange</a:t>
            </a:r>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314186" y="2582863"/>
            <a:ext cx="4504266" cy="3378200"/>
          </a:xfrm>
        </p:spPr>
      </p:pic>
      <p:sp>
        <p:nvSpPr>
          <p:cNvPr id="5" name="Text Placeholder 4"/>
          <p:cNvSpPr>
            <a:spLocks noGrp="1"/>
          </p:cNvSpPr>
          <p:nvPr>
            <p:ph type="body" sz="quarter" idx="3"/>
          </p:nvPr>
        </p:nvSpPr>
        <p:spPr/>
        <p:txBody>
          <a:bodyPr/>
          <a:lstStyle/>
          <a:p>
            <a:pPr algn="ctr"/>
            <a:r>
              <a:rPr lang="en-US" dirty="0">
                <a:latin typeface="Gotham Black" pitchFamily="50" charset="0"/>
              </a:rPr>
              <a:t>National exchange</a:t>
            </a:r>
          </a:p>
        </p:txBody>
      </p:sp>
      <p:pic>
        <p:nvPicPr>
          <p:cNvPr id="8" name="Content Placeholder 7"/>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6434667" y="2582863"/>
            <a:ext cx="4504266" cy="3378200"/>
          </a:xfrm>
        </p:spPr>
      </p:pic>
    </p:spTree>
    <p:extLst>
      <p:ext uri="{BB962C8B-B14F-4D97-AF65-F5344CB8AC3E}">
        <p14:creationId xmlns:p14="http://schemas.microsoft.com/office/powerpoint/2010/main" val="36583407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dirty="0">
                <a:latin typeface="Gotham Black" pitchFamily="50" charset="0"/>
              </a:rPr>
              <a:t>CONEXIONES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7650" y="1050100"/>
            <a:ext cx="7136700" cy="4757800"/>
          </a:xfrm>
          <a:prstGeom prst="rect">
            <a:avLst/>
          </a:prstGeom>
        </p:spPr>
      </p:pic>
      <p:sp>
        <p:nvSpPr>
          <p:cNvPr id="8" name="Content Placeholder 3"/>
          <p:cNvSpPr txBox="1">
            <a:spLocks/>
          </p:cNvSpPr>
          <p:nvPr/>
        </p:nvSpPr>
        <p:spPr>
          <a:xfrm>
            <a:off x="2229499" y="6160406"/>
            <a:ext cx="7733002" cy="6975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1500" kern="1200">
                <a:solidFill>
                  <a:srgbClr val="FFFFFF"/>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900" kern="1200">
                <a:solidFill>
                  <a:schemeClr val="tx1">
                    <a:lumMod val="75000"/>
                    <a:lumOff val="25000"/>
                  </a:schemeClr>
                </a:solidFill>
                <a:latin typeface="+mn-lt"/>
                <a:ea typeface="+mn-ea"/>
                <a:cs typeface="+mn-cs"/>
              </a:defRPr>
            </a:lvl9pPr>
          </a:lstStyle>
          <a:p>
            <a:pPr marL="158492" algn="ctr"/>
            <a:r>
              <a:rPr lang="en-US" sz="3000" b="1" dirty="0">
                <a:solidFill>
                  <a:schemeClr val="bg1"/>
                </a:solidFill>
                <a:latin typeface="Gotham Black" pitchFamily="50" charset="0"/>
                <a:cs typeface="Arial" panose="020B0604020202020204" pitchFamily="34" charset="0"/>
              </a:rPr>
              <a:t>honors.unm.edu/</a:t>
            </a:r>
            <a:r>
              <a:rPr lang="en-US" sz="3000" b="1" dirty="0" err="1">
                <a:solidFill>
                  <a:schemeClr val="bg1"/>
                </a:solidFill>
                <a:latin typeface="Gotham Black" pitchFamily="50" charset="0"/>
                <a:cs typeface="Arial" panose="020B0604020202020204" pitchFamily="34" charset="0"/>
              </a:rPr>
              <a:t>conexiones</a:t>
            </a:r>
            <a:endParaRPr lang="en-US" sz="3000" b="1" dirty="0">
              <a:solidFill>
                <a:schemeClr val="bg1"/>
              </a:solidFill>
              <a:latin typeface="Gotham Black" pitchFamily="50" charset="0"/>
              <a:cs typeface="Arial" panose="020B0604020202020204" pitchFamily="34" charset="0"/>
            </a:endParaRPr>
          </a:p>
        </p:txBody>
      </p:sp>
    </p:spTree>
    <p:extLst>
      <p:ext uri="{BB962C8B-B14F-4D97-AF65-F5344CB8AC3E}">
        <p14:creationId xmlns:p14="http://schemas.microsoft.com/office/powerpoint/2010/main" val="39844921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304" y="771277"/>
            <a:ext cx="10058400" cy="3566160"/>
          </a:xfrm>
        </p:spPr>
        <p:txBody>
          <a:bodyPr/>
          <a:lstStyle/>
          <a:p>
            <a:pPr algn="ctr"/>
            <a:r>
              <a:rPr lang="en-US" dirty="0">
                <a:solidFill>
                  <a:schemeClr val="tx1"/>
                </a:solidFill>
                <a:latin typeface="Gotham Black" pitchFamily="50" charset="0"/>
              </a:rPr>
              <a:t>Admission</a:t>
            </a:r>
          </a:p>
        </p:txBody>
      </p:sp>
      <p:pic>
        <p:nvPicPr>
          <p:cNvPr id="6" name="Picture 5" hidden="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5835" y="4280452"/>
            <a:ext cx="6886164" cy="4590776"/>
          </a:xfrm>
          <a:prstGeom prst="rect">
            <a:avLst/>
          </a:prstGeom>
        </p:spPr>
      </p:pic>
      <p:pic>
        <p:nvPicPr>
          <p:cNvPr id="4" name="Picture 3" hidden="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4" y="4001826"/>
            <a:ext cx="5319088" cy="3989316"/>
          </a:xfrm>
          <a:prstGeom prst="rect">
            <a:avLst/>
          </a:prstGeom>
        </p:spPr>
      </p:pic>
      <p:pic>
        <p:nvPicPr>
          <p:cNvPr id="7" name="Picture 6"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4308" y="1"/>
            <a:ext cx="6830698" cy="4558748"/>
          </a:xfrm>
          <a:prstGeom prst="rect">
            <a:avLst/>
          </a:prstGeom>
        </p:spPr>
      </p:pic>
      <p:pic>
        <p:nvPicPr>
          <p:cNvPr id="5" name="Picture 4"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53878" y="1"/>
            <a:ext cx="6838122" cy="4558748"/>
          </a:xfrm>
          <a:prstGeom prst="rect">
            <a:avLst/>
          </a:prstGeom>
        </p:spPr>
      </p:pic>
    </p:spTree>
    <p:extLst>
      <p:ext uri="{BB962C8B-B14F-4D97-AF65-F5344CB8AC3E}">
        <p14:creationId xmlns:p14="http://schemas.microsoft.com/office/powerpoint/2010/main" val="98717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3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3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3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itesse"/>
              </a:rPr>
              <a:t>Admission to UNM Honors College</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dirty="0">
                <a:latin typeface="Vitesse Bold" pitchFamily="50" charset="0"/>
              </a:rPr>
              <a:t>General Admission</a:t>
            </a:r>
          </a:p>
          <a:p>
            <a:pPr>
              <a:buFont typeface="Wingdings" panose="05000000000000000000" pitchFamily="2" charset="2"/>
              <a:buChar char="v"/>
            </a:pPr>
            <a:r>
              <a:rPr lang="en-US" dirty="0">
                <a:latin typeface="Vitesse Bold" pitchFamily="50" charset="0"/>
              </a:rPr>
              <a:t>Honors College Application</a:t>
            </a:r>
          </a:p>
          <a:p>
            <a:pPr lvl="1">
              <a:buFont typeface="Wingdings" panose="05000000000000000000" pitchFamily="2" charset="2"/>
              <a:buChar char="v"/>
            </a:pPr>
            <a:r>
              <a:rPr lang="en-US" dirty="0">
                <a:latin typeface="Vitesse Bold" pitchFamily="50" charset="0"/>
              </a:rPr>
              <a:t>Requirements</a:t>
            </a:r>
          </a:p>
          <a:p>
            <a:pPr>
              <a:buFont typeface="Wingdings" panose="05000000000000000000" pitchFamily="2" charset="2"/>
              <a:buChar char="v"/>
            </a:pPr>
            <a:r>
              <a:rPr lang="en-US" dirty="0">
                <a:latin typeface="Vitesse Bold" pitchFamily="50" charset="0"/>
              </a:rPr>
              <a:t>Deadlines</a:t>
            </a:r>
          </a:p>
          <a:p>
            <a:pPr marL="0" indent="0">
              <a:buNone/>
            </a:pPr>
            <a:endParaRPr lang="en-US" dirty="0">
              <a:latin typeface="Vitesse Bold" pitchFamily="50" charset="0"/>
            </a:endParaRPr>
          </a:p>
        </p:txBody>
      </p:sp>
    </p:spTree>
    <p:extLst>
      <p:ext uri="{BB962C8B-B14F-4D97-AF65-F5344CB8AC3E}">
        <p14:creationId xmlns:p14="http://schemas.microsoft.com/office/powerpoint/2010/main" val="37085959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itesse"/>
              </a:rPr>
              <a:t>Admission to UNM Honors College</a:t>
            </a:r>
          </a:p>
        </p:txBody>
      </p:sp>
      <p:sp>
        <p:nvSpPr>
          <p:cNvPr id="3" name="Text Placeholder 2"/>
          <p:cNvSpPr>
            <a:spLocks noGrp="1"/>
          </p:cNvSpPr>
          <p:nvPr>
            <p:ph type="body" idx="1"/>
          </p:nvPr>
        </p:nvSpPr>
        <p:spPr/>
        <p:txBody>
          <a:bodyPr/>
          <a:lstStyle/>
          <a:p>
            <a:pPr algn="ctr"/>
            <a:r>
              <a:rPr lang="en-US" dirty="0">
                <a:latin typeface="Gotham Black" pitchFamily="50" charset="0"/>
              </a:rPr>
              <a:t>Beg Fresh</a:t>
            </a:r>
          </a:p>
        </p:txBody>
      </p:sp>
      <p:sp>
        <p:nvSpPr>
          <p:cNvPr id="4" name="Content Placeholder 3"/>
          <p:cNvSpPr>
            <a:spLocks noGrp="1"/>
          </p:cNvSpPr>
          <p:nvPr>
            <p:ph sz="half" idx="2"/>
          </p:nvPr>
        </p:nvSpPr>
        <p:spPr/>
        <p:txBody>
          <a:bodyPr/>
          <a:lstStyle/>
          <a:p>
            <a:pPr algn="ctr">
              <a:buFont typeface="Wingdings" panose="05000000000000000000" pitchFamily="2" charset="2"/>
              <a:buChar char="q"/>
            </a:pPr>
            <a:r>
              <a:rPr lang="en-US" dirty="0">
                <a:latin typeface="Vitesse Bold" pitchFamily="50" charset="0"/>
              </a:rPr>
              <a:t>3.5+ G.P.A. (unweighted)</a:t>
            </a:r>
          </a:p>
          <a:p>
            <a:pPr marL="0" indent="0" algn="ctr">
              <a:buNone/>
            </a:pPr>
            <a:endParaRPr lang="en-US" b="1" i="1" dirty="0">
              <a:latin typeface="Vitesse Bold" pitchFamily="50" charset="0"/>
            </a:endParaRPr>
          </a:p>
          <a:p>
            <a:pPr algn="ctr">
              <a:buFont typeface="Wingdings" panose="05000000000000000000" pitchFamily="2" charset="2"/>
              <a:buChar char="q"/>
            </a:pPr>
            <a:r>
              <a:rPr lang="en-US" dirty="0">
                <a:latin typeface="Vitesse Bold" pitchFamily="50" charset="0"/>
              </a:rPr>
              <a:t>ACT 28+</a:t>
            </a:r>
            <a:endParaRPr lang="en-US" b="1" i="1" dirty="0">
              <a:latin typeface="Vitesse Bold" pitchFamily="50" charset="0"/>
            </a:endParaRPr>
          </a:p>
          <a:p>
            <a:pPr algn="ctr">
              <a:buFont typeface="Wingdings" panose="05000000000000000000" pitchFamily="2" charset="2"/>
              <a:buChar char="q"/>
            </a:pPr>
            <a:r>
              <a:rPr lang="en-US" dirty="0">
                <a:latin typeface="Vitesse Bold" pitchFamily="50" charset="0"/>
              </a:rPr>
              <a:t>SAT 1320+</a:t>
            </a:r>
          </a:p>
          <a:p>
            <a:pPr algn="ctr">
              <a:buFont typeface="Wingdings" panose="05000000000000000000" pitchFamily="2" charset="2"/>
              <a:buChar char="q"/>
            </a:pPr>
            <a:endParaRPr lang="en-US" dirty="0">
              <a:latin typeface="Vitesse Bold" pitchFamily="50" charset="0"/>
            </a:endParaRPr>
          </a:p>
        </p:txBody>
      </p:sp>
      <p:sp>
        <p:nvSpPr>
          <p:cNvPr id="5" name="Text Placeholder 4"/>
          <p:cNvSpPr>
            <a:spLocks noGrp="1"/>
          </p:cNvSpPr>
          <p:nvPr>
            <p:ph type="body" sz="quarter" idx="3"/>
          </p:nvPr>
        </p:nvSpPr>
        <p:spPr/>
        <p:txBody>
          <a:bodyPr>
            <a:normAutofit/>
          </a:bodyPr>
          <a:lstStyle/>
          <a:p>
            <a:pPr algn="ctr"/>
            <a:r>
              <a:rPr lang="en-US" dirty="0">
                <a:latin typeface="Gotham Black" pitchFamily="50" charset="0"/>
              </a:rPr>
              <a:t>Current UNM/Transfer Student</a:t>
            </a:r>
          </a:p>
        </p:txBody>
      </p:sp>
      <p:sp>
        <p:nvSpPr>
          <p:cNvPr id="6" name="Content Placeholder 5"/>
          <p:cNvSpPr>
            <a:spLocks noGrp="1"/>
          </p:cNvSpPr>
          <p:nvPr>
            <p:ph sz="quarter" idx="4"/>
          </p:nvPr>
        </p:nvSpPr>
        <p:spPr/>
        <p:txBody>
          <a:bodyPr/>
          <a:lstStyle/>
          <a:p>
            <a:pPr algn="ctr">
              <a:buFont typeface="Wingdings" panose="05000000000000000000" pitchFamily="2" charset="2"/>
              <a:buChar char="q"/>
            </a:pPr>
            <a:r>
              <a:rPr lang="en-US" dirty="0">
                <a:latin typeface="Vitesse Bold" pitchFamily="50" charset="0"/>
              </a:rPr>
              <a:t>Minimal 12 credit hours completed</a:t>
            </a:r>
          </a:p>
          <a:p>
            <a:pPr marL="0" indent="0" algn="ctr">
              <a:buNone/>
            </a:pPr>
            <a:r>
              <a:rPr lang="en-US" b="1" i="1" dirty="0">
                <a:latin typeface="Vitesse Bold" pitchFamily="50" charset="0"/>
              </a:rPr>
              <a:t>WITH</a:t>
            </a:r>
          </a:p>
          <a:p>
            <a:pPr algn="ctr">
              <a:buFont typeface="Wingdings" panose="05000000000000000000" pitchFamily="2" charset="2"/>
              <a:buChar char="q"/>
            </a:pPr>
            <a:r>
              <a:rPr lang="en-US" dirty="0">
                <a:latin typeface="Vitesse Bold" pitchFamily="50" charset="0"/>
              </a:rPr>
              <a:t>3.2 overall GPA</a:t>
            </a:r>
          </a:p>
        </p:txBody>
      </p:sp>
    </p:spTree>
    <p:extLst>
      <p:ext uri="{BB962C8B-B14F-4D97-AF65-F5344CB8AC3E}">
        <p14:creationId xmlns:p14="http://schemas.microsoft.com/office/powerpoint/2010/main" val="2475411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itesse"/>
              </a:rPr>
              <a:t>Cost of Attendance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61354077"/>
              </p:ext>
            </p:extLst>
          </p:nvPr>
        </p:nvGraphicFramePr>
        <p:xfrm>
          <a:off x="1097279" y="1881812"/>
          <a:ext cx="10058403" cy="3922639"/>
        </p:xfrm>
        <a:graphic>
          <a:graphicData uri="http://schemas.openxmlformats.org/drawingml/2006/table">
            <a:tbl>
              <a:tblPr>
                <a:tableStyleId>{D113A9D2-9D6B-4929-AA2D-F23B5EE8CBE7}</a:tableStyleId>
              </a:tblPr>
              <a:tblGrid>
                <a:gridCol w="3352801">
                  <a:extLst>
                    <a:ext uri="{9D8B030D-6E8A-4147-A177-3AD203B41FA5}">
                      <a16:colId xmlns:a16="http://schemas.microsoft.com/office/drawing/2014/main" val="871061834"/>
                    </a:ext>
                  </a:extLst>
                </a:gridCol>
                <a:gridCol w="3352801">
                  <a:extLst>
                    <a:ext uri="{9D8B030D-6E8A-4147-A177-3AD203B41FA5}">
                      <a16:colId xmlns:a16="http://schemas.microsoft.com/office/drawing/2014/main" val="177834629"/>
                    </a:ext>
                  </a:extLst>
                </a:gridCol>
                <a:gridCol w="3352801">
                  <a:extLst>
                    <a:ext uri="{9D8B030D-6E8A-4147-A177-3AD203B41FA5}">
                      <a16:colId xmlns:a16="http://schemas.microsoft.com/office/drawing/2014/main" val="1555313398"/>
                    </a:ext>
                  </a:extLst>
                </a:gridCol>
              </a:tblGrid>
              <a:tr h="560377">
                <a:tc>
                  <a:txBody>
                    <a:bodyPr/>
                    <a:lstStyle/>
                    <a:p>
                      <a:r>
                        <a:rPr lang="en-US" dirty="0">
                          <a:latin typeface="Gotham Black" pitchFamily="50" charset="0"/>
                        </a:rPr>
                        <a:t>Estimated Costs Full-Time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r>
                        <a:rPr lang="en-US" dirty="0">
                          <a:latin typeface="Gotham Black" pitchFamily="50" charset="0"/>
                        </a:rPr>
                        <a:t>Resident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r>
                        <a:rPr lang="en-US" dirty="0">
                          <a:latin typeface="Gotham Black" pitchFamily="50" charset="0"/>
                        </a:rPr>
                        <a:t>Non-Resident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2718931077"/>
                  </a:ext>
                </a:extLst>
              </a:tr>
              <a:tr h="560377">
                <a:tc>
                  <a:txBody>
                    <a:bodyPr/>
                    <a:lstStyle/>
                    <a:p>
                      <a:r>
                        <a:rPr lang="en-US" dirty="0">
                          <a:latin typeface="Gotham Black" pitchFamily="50" charset="0"/>
                        </a:rPr>
                        <a:t>Tuition &amp; Fees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atin typeface="Gotham Black" pitchFamily="50" charset="0"/>
                        </a:rPr>
                        <a:t>$7,322.00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atin typeface="Gotham Black" pitchFamily="50" charset="0"/>
                        </a:rPr>
                        <a:t>$22,586.00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2308913"/>
                  </a:ext>
                </a:extLst>
              </a:tr>
              <a:tr h="560377">
                <a:tc>
                  <a:txBody>
                    <a:bodyPr/>
                    <a:lstStyle/>
                    <a:p>
                      <a:r>
                        <a:rPr lang="en-US" dirty="0">
                          <a:latin typeface="Gotham Black" pitchFamily="50" charset="0"/>
                        </a:rPr>
                        <a:t>Room &amp; Board - Traditional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atin typeface="Gotham Black" pitchFamily="50" charset="0"/>
                        </a:rPr>
                        <a:t>$9,864.00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Gotham Black" pitchFamily="50" charset="0"/>
                        </a:rPr>
                        <a:t>$9,864.00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4303288"/>
                  </a:ext>
                </a:extLst>
              </a:tr>
              <a:tr h="560377">
                <a:tc>
                  <a:txBody>
                    <a:bodyPr/>
                    <a:lstStyle/>
                    <a:p>
                      <a:r>
                        <a:rPr lang="en-US" dirty="0">
                          <a:latin typeface="Gotham Black" pitchFamily="50" charset="0"/>
                        </a:rPr>
                        <a:t>Books &amp; Supplies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Gotham Black" pitchFamily="50" charset="0"/>
                        </a:rPr>
                        <a:t>$1,126.00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atin typeface="Gotham Black" pitchFamily="50" charset="0"/>
                        </a:rPr>
                        <a:t>$1,126.00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8848920"/>
                  </a:ext>
                </a:extLst>
              </a:tr>
              <a:tr h="560377">
                <a:tc>
                  <a:txBody>
                    <a:bodyPr/>
                    <a:lstStyle/>
                    <a:p>
                      <a:r>
                        <a:rPr lang="en-US" dirty="0">
                          <a:latin typeface="Gotham Black" pitchFamily="50" charset="0"/>
                        </a:rPr>
                        <a:t>Transportation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atin typeface="Gotham Black" pitchFamily="50" charset="0"/>
                        </a:rPr>
                        <a:t>$1,892.00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atin typeface="Gotham Black" pitchFamily="50" charset="0"/>
                        </a:rPr>
                        <a:t>$1,892.00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7202059"/>
                  </a:ext>
                </a:extLst>
              </a:tr>
              <a:tr h="560377">
                <a:tc>
                  <a:txBody>
                    <a:bodyPr/>
                    <a:lstStyle/>
                    <a:p>
                      <a:r>
                        <a:rPr lang="en-US" dirty="0">
                          <a:latin typeface="Gotham Black" pitchFamily="50" charset="0"/>
                        </a:rPr>
                        <a:t>Miscellaneous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atin typeface="Gotham Black" pitchFamily="50" charset="0"/>
                        </a:rPr>
                        <a:t>$2,124.00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atin typeface="Gotham Black" pitchFamily="50" charset="0"/>
                        </a:rPr>
                        <a:t>$2,124.00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5454414"/>
                  </a:ext>
                </a:extLst>
              </a:tr>
              <a:tr h="560377">
                <a:tc>
                  <a:txBody>
                    <a:bodyPr/>
                    <a:lstStyle/>
                    <a:p>
                      <a:r>
                        <a:rPr lang="en-US" dirty="0">
                          <a:latin typeface="Gotham Black" pitchFamily="50" charset="0"/>
                        </a:rPr>
                        <a:t>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atin typeface="Gotham Black" pitchFamily="50" charset="0"/>
                        </a:rPr>
                        <a:t>$22,328.00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Gotham Black" pitchFamily="50" charset="0"/>
                        </a:rPr>
                        <a:t>$37,592.00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7145942"/>
                  </a:ext>
                </a:extLst>
              </a:tr>
            </a:tbl>
          </a:graphicData>
        </a:graphic>
      </p:graphicFrame>
    </p:spTree>
    <p:extLst>
      <p:ext uri="{BB962C8B-B14F-4D97-AF65-F5344CB8AC3E}">
        <p14:creationId xmlns:p14="http://schemas.microsoft.com/office/powerpoint/2010/main" val="23143935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itesse"/>
              </a:rPr>
              <a:t>Scholarships – New Mexico Resident</a:t>
            </a:r>
          </a:p>
        </p:txBody>
      </p:sp>
      <p:graphicFrame>
        <p:nvGraphicFramePr>
          <p:cNvPr id="9" name="Content Placeholder 3"/>
          <p:cNvGraphicFramePr>
            <a:graphicFrameLocks noGrp="1"/>
          </p:cNvGraphicFramePr>
          <p:nvPr>
            <p:ph idx="1"/>
            <p:extLst>
              <p:ext uri="{D42A27DB-BD31-4B8C-83A1-F6EECF244321}">
                <p14:modId xmlns:p14="http://schemas.microsoft.com/office/powerpoint/2010/main" val="4096677498"/>
              </p:ext>
            </p:extLst>
          </p:nvPr>
        </p:nvGraphicFramePr>
        <p:xfrm>
          <a:off x="304800" y="1846261"/>
          <a:ext cx="11489635" cy="3971442"/>
        </p:xfrm>
        <a:graphic>
          <a:graphicData uri="http://schemas.openxmlformats.org/drawingml/2006/table">
            <a:tbl>
              <a:tblPr>
                <a:tableStyleId>{D113A9D2-9D6B-4929-AA2D-F23B5EE8CBE7}</a:tableStyleId>
              </a:tblPr>
              <a:tblGrid>
                <a:gridCol w="3061236">
                  <a:extLst>
                    <a:ext uri="{9D8B030D-6E8A-4147-A177-3AD203B41FA5}">
                      <a16:colId xmlns:a16="http://schemas.microsoft.com/office/drawing/2014/main" val="871061834"/>
                    </a:ext>
                  </a:extLst>
                </a:gridCol>
                <a:gridCol w="1755991">
                  <a:extLst>
                    <a:ext uri="{9D8B030D-6E8A-4147-A177-3AD203B41FA5}">
                      <a16:colId xmlns:a16="http://schemas.microsoft.com/office/drawing/2014/main" val="177834629"/>
                    </a:ext>
                  </a:extLst>
                </a:gridCol>
                <a:gridCol w="2679400">
                  <a:extLst>
                    <a:ext uri="{9D8B030D-6E8A-4147-A177-3AD203B41FA5}">
                      <a16:colId xmlns:a16="http://schemas.microsoft.com/office/drawing/2014/main" val="1555313398"/>
                    </a:ext>
                  </a:extLst>
                </a:gridCol>
                <a:gridCol w="3993008">
                  <a:extLst>
                    <a:ext uri="{9D8B030D-6E8A-4147-A177-3AD203B41FA5}">
                      <a16:colId xmlns:a16="http://schemas.microsoft.com/office/drawing/2014/main" val="2530136544"/>
                    </a:ext>
                  </a:extLst>
                </a:gridCol>
              </a:tblGrid>
              <a:tr h="415153">
                <a:tc>
                  <a:txBody>
                    <a:bodyPr/>
                    <a:lstStyle/>
                    <a:p>
                      <a:r>
                        <a:rPr lang="en-US" dirty="0">
                          <a:latin typeface="Gotham Black" pitchFamily="50" charset="0"/>
                        </a:rPr>
                        <a:t>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r>
                        <a:rPr lang="en-US" dirty="0">
                          <a:latin typeface="Gotham Black" pitchFamily="50" charset="0"/>
                        </a:rPr>
                        <a:t>Deadline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r>
                        <a:rPr lang="en-US" dirty="0">
                          <a:latin typeface="Gotham Black" pitchFamily="50" charset="0"/>
                        </a:rPr>
                        <a:t>Amount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r>
                        <a:rPr lang="en-US" dirty="0">
                          <a:latin typeface="Gotham Black" pitchFamily="50" charset="0"/>
                        </a:rPr>
                        <a:t>Criteria for Consideration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2718931077"/>
                  </a:ext>
                </a:extLst>
              </a:tr>
              <a:tr h="415153">
                <a:tc>
                  <a:txBody>
                    <a:bodyPr/>
                    <a:lstStyle/>
                    <a:p>
                      <a:r>
                        <a:rPr lang="en-US" dirty="0">
                          <a:latin typeface="Gotham Black" pitchFamily="50" charset="0"/>
                        </a:rPr>
                        <a:t>Regents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Gotham Black" pitchFamily="50" charset="0"/>
                        </a:rPr>
                        <a:t>December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Gotham Black" pitchFamily="50" charset="0"/>
                        </a:rPr>
                        <a:t>$18,803/Year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Gotham Black" pitchFamily="50" charset="0"/>
                        </a:rPr>
                        <a:t>31 ACT/1390 SAT &amp; 3.9 GPA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2308913"/>
                  </a:ext>
                </a:extLst>
              </a:tr>
              <a:tr h="415153">
                <a:tc>
                  <a:txBody>
                    <a:bodyPr/>
                    <a:lstStyle/>
                    <a:p>
                      <a:r>
                        <a:rPr lang="en-US" dirty="0">
                          <a:latin typeface="Gotham Black" pitchFamily="50" charset="0"/>
                        </a:rPr>
                        <a:t>National</a:t>
                      </a:r>
                      <a:r>
                        <a:rPr lang="en-US" baseline="0" dirty="0">
                          <a:latin typeface="Gotham Black" pitchFamily="50" charset="0"/>
                        </a:rPr>
                        <a:t> Scholar</a:t>
                      </a:r>
                      <a:endParaRPr lang="en-US" dirty="0">
                        <a:latin typeface="Gotham Black" pitchFamily="50"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Gotham Black" pitchFamily="50" charset="0"/>
                        </a:rPr>
                        <a:t>February</a:t>
                      </a:r>
                      <a:r>
                        <a:rPr lang="en-US" baseline="0" dirty="0">
                          <a:latin typeface="Gotham Black" pitchFamily="50" charset="0"/>
                        </a:rPr>
                        <a:t> 1</a:t>
                      </a:r>
                      <a:endParaRPr lang="en-US" dirty="0">
                        <a:latin typeface="Gotham Black" pitchFamily="50"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Gotham Black" pitchFamily="50" charset="0"/>
                        </a:rPr>
                        <a:t>$18,803/Year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Gotham Black" pitchFamily="50" charset="0"/>
                        </a:rPr>
                        <a:t>Selected National</a:t>
                      </a:r>
                      <a:r>
                        <a:rPr lang="en-US" baseline="0" dirty="0">
                          <a:latin typeface="Gotham Black" pitchFamily="50" charset="0"/>
                        </a:rPr>
                        <a:t> Merit Finalist</a:t>
                      </a:r>
                      <a:endParaRPr lang="en-US" dirty="0">
                        <a:latin typeface="Gotham Black" pitchFamily="50"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4303288"/>
                  </a:ext>
                </a:extLst>
              </a:tr>
              <a:tr h="650218">
                <a:tc>
                  <a:txBody>
                    <a:bodyPr/>
                    <a:lstStyle/>
                    <a:p>
                      <a:r>
                        <a:rPr lang="en-US" dirty="0">
                          <a:latin typeface="Gotham Black" pitchFamily="50" charset="0"/>
                        </a:rPr>
                        <a:t>National</a:t>
                      </a:r>
                      <a:r>
                        <a:rPr lang="en-US" baseline="0" dirty="0">
                          <a:latin typeface="Gotham Black" pitchFamily="50" charset="0"/>
                        </a:rPr>
                        <a:t> Hispanic &amp; American Indian Scholar</a:t>
                      </a:r>
                      <a:endParaRPr lang="en-US" dirty="0">
                        <a:latin typeface="Gotham Black" pitchFamily="50"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Gotham Black" pitchFamily="50" charset="0"/>
                        </a:rPr>
                        <a:t>February</a:t>
                      </a:r>
                      <a:r>
                        <a:rPr lang="en-US" baseline="0" dirty="0">
                          <a:latin typeface="Gotham Black" pitchFamily="50" charset="0"/>
                        </a:rPr>
                        <a:t> 1</a:t>
                      </a:r>
                      <a:endParaRPr lang="en-US" dirty="0">
                        <a:latin typeface="Gotham Black" pitchFamily="50"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Gotham Black" pitchFamily="50" charset="0"/>
                        </a:rPr>
                        <a:t>$8,951/Year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Gotham Black" pitchFamily="50" charset="0"/>
                        </a:rPr>
                        <a:t>Selected National Hispanic</a:t>
                      </a:r>
                      <a:r>
                        <a:rPr lang="en-US" baseline="0" dirty="0">
                          <a:latin typeface="Gotham Black" pitchFamily="50" charset="0"/>
                        </a:rPr>
                        <a:t> or American Indian Scholar</a:t>
                      </a:r>
                      <a:endParaRPr lang="en-US" dirty="0">
                        <a:latin typeface="Gotham Black" pitchFamily="50"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8848920"/>
                  </a:ext>
                </a:extLst>
              </a:tr>
              <a:tr h="415153">
                <a:tc>
                  <a:txBody>
                    <a:bodyPr/>
                    <a:lstStyle/>
                    <a:p>
                      <a:r>
                        <a:rPr lang="en-US" dirty="0">
                          <a:latin typeface="Gotham Black" pitchFamily="50" charset="0"/>
                        </a:rPr>
                        <a:t>Presidential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Gotham Black" pitchFamily="50" charset="0"/>
                        </a:rPr>
                        <a:t>December</a:t>
                      </a:r>
                      <a:r>
                        <a:rPr lang="en-US" baseline="0" dirty="0">
                          <a:latin typeface="Gotham Black" pitchFamily="50" charset="0"/>
                        </a:rPr>
                        <a:t> 1</a:t>
                      </a:r>
                      <a:endParaRPr lang="en-US" dirty="0">
                        <a:latin typeface="Gotham Black" pitchFamily="50"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Gotham Black" pitchFamily="50" charset="0"/>
                        </a:rPr>
                        <a:t>$9,147/Year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Gotham Black" pitchFamily="50" charset="0"/>
                        </a:rPr>
                        <a:t>25 ACT/1200 SAT &amp; 3.75 GPA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7202059"/>
                  </a:ext>
                </a:extLst>
              </a:tr>
              <a:tr h="415153">
                <a:tc>
                  <a:txBody>
                    <a:bodyPr/>
                    <a:lstStyle/>
                    <a:p>
                      <a:r>
                        <a:rPr lang="en-US" dirty="0">
                          <a:latin typeface="Gotham Black" pitchFamily="50" charset="0"/>
                        </a:rPr>
                        <a:t>Woodward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Gotham Black" pitchFamily="50" charset="0"/>
                        </a:rPr>
                        <a:t>December</a:t>
                      </a:r>
                      <a:r>
                        <a:rPr lang="en-US" baseline="0" dirty="0">
                          <a:latin typeface="Gotham Black" pitchFamily="50" charset="0"/>
                        </a:rPr>
                        <a:t> 1</a:t>
                      </a:r>
                      <a:endParaRPr lang="en-US" dirty="0">
                        <a:latin typeface="Gotham Black" pitchFamily="50"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Gotham Black" pitchFamily="50" charset="0"/>
                        </a:rPr>
                        <a:t>$8,292/Year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Gotham Black" pitchFamily="50" charset="0"/>
                        </a:rPr>
                        <a:t>29 ACT/1330 SAT &amp; 3.5 GPA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5454414"/>
                  </a:ext>
                </a:extLst>
              </a:tr>
              <a:tr h="415153">
                <a:tc>
                  <a:txBody>
                    <a:bodyPr/>
                    <a:lstStyle/>
                    <a:p>
                      <a:r>
                        <a:rPr lang="en-US" dirty="0">
                          <a:latin typeface="Gotham Black" pitchFamily="50" charset="0"/>
                        </a:rPr>
                        <a:t>UNM</a:t>
                      </a:r>
                      <a:r>
                        <a:rPr lang="en-US" baseline="0" dirty="0">
                          <a:latin typeface="Gotham Black" pitchFamily="50" charset="0"/>
                        </a:rPr>
                        <a:t> Scholar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Gotham Black" pitchFamily="50" charset="0"/>
                        </a:rPr>
                        <a:t>December</a:t>
                      </a:r>
                      <a:r>
                        <a:rPr lang="en-US" baseline="0" dirty="0">
                          <a:latin typeface="Gotham Black" pitchFamily="50" charset="0"/>
                        </a:rPr>
                        <a:t> 1</a:t>
                      </a:r>
                      <a:endParaRPr lang="en-US" dirty="0">
                        <a:latin typeface="Gotham Black" pitchFamily="50"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Gotham Black" pitchFamily="50" charset="0"/>
                        </a:rPr>
                        <a:t>$7,532/Year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Gotham Black" pitchFamily="50" charset="0"/>
                        </a:rPr>
                        <a:t>26 ACT/1230 SAT &amp; 3.5 GPA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7145942"/>
                  </a:ext>
                </a:extLst>
              </a:tr>
              <a:tr h="415153">
                <a:tc>
                  <a:txBody>
                    <a:bodyPr/>
                    <a:lstStyle/>
                    <a:p>
                      <a:r>
                        <a:rPr lang="en-US" baseline="0" dirty="0">
                          <a:latin typeface="Gotham Black" pitchFamily="50" charset="0"/>
                        </a:rPr>
                        <a:t>Bridge to Success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Gotham Black" pitchFamily="50" charset="0"/>
                        </a:rPr>
                        <a:t>December</a:t>
                      </a:r>
                      <a:r>
                        <a:rPr lang="en-US" baseline="0" dirty="0">
                          <a:latin typeface="Gotham Black" pitchFamily="50" charset="0"/>
                        </a:rPr>
                        <a:t> 1</a:t>
                      </a:r>
                      <a:endParaRPr lang="en-US" dirty="0">
                        <a:latin typeface="Gotham Black" pitchFamily="50"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Gotham Black" pitchFamily="50" charset="0"/>
                        </a:rPr>
                        <a:t>$1,500 1</a:t>
                      </a:r>
                      <a:r>
                        <a:rPr lang="en-US" baseline="30000" dirty="0">
                          <a:latin typeface="Gotham Black" pitchFamily="50" charset="0"/>
                        </a:rPr>
                        <a:t>st</a:t>
                      </a:r>
                      <a:r>
                        <a:rPr lang="en-US" dirty="0">
                          <a:latin typeface="Gotham Black" pitchFamily="50" charset="0"/>
                        </a:rPr>
                        <a:t> Semester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Gotham Black" pitchFamily="50" charset="0"/>
                        </a:rPr>
                        <a:t>23 ACT/1130 SAT &amp;</a:t>
                      </a:r>
                      <a:r>
                        <a:rPr lang="en-US" baseline="0" dirty="0">
                          <a:latin typeface="Gotham Black" pitchFamily="50" charset="0"/>
                        </a:rPr>
                        <a:t> 3.0 GPA</a:t>
                      </a:r>
                      <a:endParaRPr lang="en-US" dirty="0">
                        <a:latin typeface="Gotham Black" pitchFamily="50"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7537258"/>
                  </a:ext>
                </a:extLst>
              </a:tr>
              <a:tr h="415153">
                <a:tc>
                  <a:txBody>
                    <a:bodyPr/>
                    <a:lstStyle/>
                    <a:p>
                      <a:r>
                        <a:rPr lang="en-US" baseline="0" dirty="0">
                          <a:latin typeface="Gotham Black" pitchFamily="50" charset="0"/>
                        </a:rPr>
                        <a:t>Success Grant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Gotham Black" pitchFamily="50" charset="0"/>
                        </a:rPr>
                        <a:t>March</a:t>
                      </a:r>
                      <a:r>
                        <a:rPr lang="en-US" baseline="0" dirty="0">
                          <a:latin typeface="Gotham Black" pitchFamily="50" charset="0"/>
                        </a:rPr>
                        <a:t> 1</a:t>
                      </a:r>
                      <a:endParaRPr lang="en-US" dirty="0">
                        <a:latin typeface="Gotham Black" pitchFamily="50"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Gotham Black" pitchFamily="50" charset="0"/>
                        </a:rPr>
                        <a:t>$1,000 1</a:t>
                      </a:r>
                      <a:r>
                        <a:rPr lang="en-US" baseline="30000" dirty="0">
                          <a:latin typeface="Gotham Black" pitchFamily="50" charset="0"/>
                        </a:rPr>
                        <a:t>st</a:t>
                      </a:r>
                      <a:r>
                        <a:rPr lang="en-US" dirty="0">
                          <a:latin typeface="Gotham Black" pitchFamily="50" charset="0"/>
                        </a:rPr>
                        <a:t> Semester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Gotham Black" pitchFamily="50" charset="0"/>
                        </a:rPr>
                        <a:t>2.5 GPA &amp; Completed</a:t>
                      </a:r>
                      <a:r>
                        <a:rPr lang="en-US" baseline="0" dirty="0">
                          <a:latin typeface="Gotham Black" pitchFamily="50" charset="0"/>
                        </a:rPr>
                        <a:t> FAFSA</a:t>
                      </a:r>
                      <a:endParaRPr lang="en-US" dirty="0">
                        <a:latin typeface="Gotham Black" pitchFamily="50"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6784532"/>
                  </a:ext>
                </a:extLst>
              </a:tr>
            </a:tbl>
          </a:graphicData>
        </a:graphic>
      </p:graphicFrame>
    </p:spTree>
    <p:extLst>
      <p:ext uri="{BB962C8B-B14F-4D97-AF65-F5344CB8AC3E}">
        <p14:creationId xmlns:p14="http://schemas.microsoft.com/office/powerpoint/2010/main" val="2045379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itesse"/>
              </a:rPr>
              <a:t>Characteristics of  Honors </a:t>
            </a:r>
          </a:p>
        </p:txBody>
      </p:sp>
      <p:sp>
        <p:nvSpPr>
          <p:cNvPr id="3" name="Content Placeholder 2"/>
          <p:cNvSpPr>
            <a:spLocks noGrp="1"/>
          </p:cNvSpPr>
          <p:nvPr>
            <p:ph idx="1"/>
          </p:nvPr>
        </p:nvSpPr>
        <p:spPr/>
        <p:txBody>
          <a:bodyPr/>
          <a:lstStyle/>
          <a:p>
            <a:r>
              <a:rPr lang="en-US" dirty="0">
                <a:latin typeface="Vitesse Bold" pitchFamily="50" charset="0"/>
              </a:rPr>
              <a:t>Honors education is characterized by in-class and extracurricular activities that are measurably:</a:t>
            </a:r>
          </a:p>
          <a:p>
            <a:pPr marL="457200" indent="-457200">
              <a:buFont typeface="+mj-lt"/>
              <a:buAutoNum type="alphaUcPeriod"/>
            </a:pPr>
            <a:r>
              <a:rPr lang="en-US" dirty="0">
                <a:latin typeface="Vitesse Bold" pitchFamily="50" charset="0"/>
              </a:rPr>
              <a:t>Broader</a:t>
            </a:r>
          </a:p>
          <a:p>
            <a:pPr marL="457200" indent="-457200">
              <a:buFont typeface="+mj-lt"/>
              <a:buAutoNum type="alphaUcPeriod"/>
            </a:pPr>
            <a:r>
              <a:rPr lang="en-US" dirty="0">
                <a:latin typeface="Vitesse Bold" pitchFamily="50" charset="0"/>
              </a:rPr>
              <a:t>Deeper</a:t>
            </a:r>
          </a:p>
          <a:p>
            <a:pPr marL="457200" indent="-457200">
              <a:buFont typeface="+mj-lt"/>
              <a:buAutoNum type="alphaUcPeriod"/>
            </a:pPr>
            <a:r>
              <a:rPr lang="en-US" dirty="0">
                <a:latin typeface="Vitesse Bold" pitchFamily="50" charset="0"/>
              </a:rPr>
              <a:t>More Complex… </a:t>
            </a:r>
          </a:p>
          <a:p>
            <a:pPr marL="0" indent="0" algn="ctr">
              <a:buNone/>
            </a:pPr>
            <a:r>
              <a:rPr lang="en-US" dirty="0">
                <a:latin typeface="Vitesse Bold" pitchFamily="50" charset="0"/>
              </a:rPr>
              <a:t>…than comparable learning experiences typically found </a:t>
            </a:r>
          </a:p>
          <a:p>
            <a:pPr marL="0" indent="0" algn="ctr">
              <a:buNone/>
            </a:pPr>
            <a:r>
              <a:rPr lang="en-US" dirty="0">
                <a:latin typeface="Vitesse Bold" pitchFamily="50" charset="0"/>
              </a:rPr>
              <a:t>at institutions of higher education.</a:t>
            </a:r>
          </a:p>
        </p:txBody>
      </p:sp>
      <p:pic>
        <p:nvPicPr>
          <p:cNvPr id="4" name="Picture 3"/>
          <p:cNvPicPr>
            <a:picLocks noChangeAspect="1"/>
          </p:cNvPicPr>
          <p:nvPr/>
        </p:nvPicPr>
        <p:blipFill rotWithShape="1">
          <a:blip r:embed="rId2"/>
          <a:srcRect l="3215" t="21494" r="7739" b="20496"/>
          <a:stretch/>
        </p:blipFill>
        <p:spPr>
          <a:xfrm>
            <a:off x="3969884" y="4951141"/>
            <a:ext cx="4325508" cy="917953"/>
          </a:xfrm>
          <a:prstGeom prst="rect">
            <a:avLst/>
          </a:prstGeom>
        </p:spPr>
      </p:pic>
    </p:spTree>
    <p:extLst>
      <p:ext uri="{BB962C8B-B14F-4D97-AF65-F5344CB8AC3E}">
        <p14:creationId xmlns:p14="http://schemas.microsoft.com/office/powerpoint/2010/main" val="140293228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AE4FA0D-2C90-41E0-A32B-ADF3447EBF61}"/>
              </a:ext>
            </a:extLst>
          </p:cNvPr>
          <p:cNvSpPr>
            <a:spLocks noGrp="1"/>
          </p:cNvSpPr>
          <p:nvPr>
            <p:ph type="subTitle" idx="1"/>
          </p:nvPr>
        </p:nvSpPr>
        <p:spPr/>
        <p:txBody>
          <a:bodyPr>
            <a:normAutofit/>
          </a:bodyPr>
          <a:lstStyle/>
          <a:p>
            <a:r>
              <a:rPr lang="en-US" sz="6000" dirty="0">
                <a:latin typeface="Gotham Black" pitchFamily="50" charset="0"/>
              </a:rPr>
              <a:t>What next?</a:t>
            </a:r>
            <a:endParaRPr lang="en-US" sz="6000" dirty="0"/>
          </a:p>
        </p:txBody>
      </p:sp>
    </p:spTree>
    <p:extLst>
      <p:ext uri="{BB962C8B-B14F-4D97-AF65-F5344CB8AC3E}">
        <p14:creationId xmlns:p14="http://schemas.microsoft.com/office/powerpoint/2010/main" val="31325031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otham Black" pitchFamily="50" charset="0"/>
              </a:rPr>
              <a:t>UNM HONORS COLLEGE:</a:t>
            </a:r>
            <a:br>
              <a:rPr lang="en-US" dirty="0">
                <a:latin typeface="Gotham Black" pitchFamily="50" charset="0"/>
              </a:rPr>
            </a:br>
            <a:r>
              <a:rPr lang="en-US" dirty="0">
                <a:latin typeface="Gotham Black" pitchFamily="50" charset="0"/>
              </a:rPr>
              <a:t>SURVIVAL TIPS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3000" dirty="0">
                <a:latin typeface="Vitesse Bold" pitchFamily="50" charset="0"/>
              </a:rPr>
              <a:t>Prioritize &amp; Balance your academics, social life and extracurricular activities.</a:t>
            </a:r>
          </a:p>
          <a:p>
            <a:pPr>
              <a:buFont typeface="Wingdings" panose="05000000000000000000" pitchFamily="2" charset="2"/>
              <a:buChar char="q"/>
            </a:pPr>
            <a:r>
              <a:rPr lang="en-US" sz="3000" dirty="0">
                <a:latin typeface="Vitesse Bold" pitchFamily="50" charset="0"/>
              </a:rPr>
              <a:t>Sleep, eat &amp; exercise</a:t>
            </a:r>
          </a:p>
          <a:p>
            <a:pPr>
              <a:buFont typeface="Wingdings" panose="05000000000000000000" pitchFamily="2" charset="2"/>
              <a:buChar char="q"/>
            </a:pPr>
            <a:r>
              <a:rPr lang="en-US" sz="3000" dirty="0">
                <a:latin typeface="Vitesse Bold" pitchFamily="50" charset="0"/>
              </a:rPr>
              <a:t>Don’t feel pressured to make a decision about a major or a career right away.</a:t>
            </a:r>
          </a:p>
          <a:p>
            <a:pPr>
              <a:buFont typeface="Wingdings" panose="05000000000000000000" pitchFamily="2" charset="2"/>
              <a:buChar char="q"/>
            </a:pPr>
            <a:r>
              <a:rPr lang="en-US" sz="3000" dirty="0">
                <a:latin typeface="Vitesse Bold" pitchFamily="50" charset="0"/>
              </a:rPr>
              <a:t>Get to know your faculty.</a:t>
            </a:r>
          </a:p>
          <a:p>
            <a:pPr>
              <a:buFont typeface="Wingdings" panose="05000000000000000000" pitchFamily="2" charset="2"/>
              <a:buChar char="q"/>
            </a:pPr>
            <a:r>
              <a:rPr lang="en-US" sz="3000" dirty="0">
                <a:latin typeface="Vitesse Bold" pitchFamily="50" charset="0"/>
              </a:rPr>
              <a:t>College isn’t a race. Slow Down!!!</a:t>
            </a:r>
          </a:p>
        </p:txBody>
      </p:sp>
    </p:spTree>
    <p:extLst>
      <p:ext uri="{BB962C8B-B14F-4D97-AF65-F5344CB8AC3E}">
        <p14:creationId xmlns:p14="http://schemas.microsoft.com/office/powerpoint/2010/main" val="9215573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6348" y="371061"/>
            <a:ext cx="5830956" cy="707886"/>
          </a:xfrm>
          <a:prstGeom prst="rect">
            <a:avLst/>
          </a:prstGeom>
          <a:noFill/>
        </p:spPr>
        <p:txBody>
          <a:bodyPr wrap="square" rtlCol="0">
            <a:spAutoFit/>
          </a:bodyPr>
          <a:lstStyle/>
          <a:p>
            <a:r>
              <a:rPr lang="en-US" sz="4000" dirty="0">
                <a:latin typeface="Gotham Black" pitchFamily="50" charset="0"/>
              </a:rPr>
              <a:t>Remember…</a:t>
            </a:r>
          </a:p>
        </p:txBody>
      </p:sp>
      <p:sp>
        <p:nvSpPr>
          <p:cNvPr id="4" name="TextBox 3"/>
          <p:cNvSpPr txBox="1"/>
          <p:nvPr/>
        </p:nvSpPr>
        <p:spPr>
          <a:xfrm>
            <a:off x="1311965" y="1099257"/>
            <a:ext cx="9872869" cy="1015663"/>
          </a:xfrm>
          <a:prstGeom prst="rect">
            <a:avLst/>
          </a:prstGeom>
          <a:noFill/>
        </p:spPr>
        <p:txBody>
          <a:bodyPr wrap="square" rtlCol="0">
            <a:spAutoFit/>
          </a:bodyPr>
          <a:lstStyle/>
          <a:p>
            <a:r>
              <a:rPr lang="en-US" sz="3000" dirty="0">
                <a:latin typeface="Vitesse Bold" pitchFamily="50" charset="0"/>
              </a:rPr>
              <a:t>brush up on your study or time management skills…</a:t>
            </a:r>
          </a:p>
        </p:txBody>
      </p:sp>
      <p:sp>
        <p:nvSpPr>
          <p:cNvPr id="5" name="TextBox 4"/>
          <p:cNvSpPr txBox="1"/>
          <p:nvPr/>
        </p:nvSpPr>
        <p:spPr>
          <a:xfrm>
            <a:off x="0" y="4735942"/>
            <a:ext cx="12192000" cy="538609"/>
          </a:xfrm>
          <a:prstGeom prst="rect">
            <a:avLst/>
          </a:prstGeom>
          <a:noFill/>
        </p:spPr>
        <p:txBody>
          <a:bodyPr wrap="square" rtlCol="0">
            <a:spAutoFit/>
          </a:bodyPr>
          <a:lstStyle/>
          <a:p>
            <a:pPr algn="ctr"/>
            <a:r>
              <a:rPr lang="en-US" sz="2900" u="sng" dirty="0">
                <a:latin typeface="Gotham Black" pitchFamily="50" charset="0"/>
              </a:rPr>
              <a:t>You’re here to learn not to demonstrate what you already know</a:t>
            </a:r>
          </a:p>
        </p:txBody>
      </p:sp>
      <p:sp>
        <p:nvSpPr>
          <p:cNvPr id="6" name="TextBox 5"/>
          <p:cNvSpPr txBox="1"/>
          <p:nvPr/>
        </p:nvSpPr>
        <p:spPr>
          <a:xfrm>
            <a:off x="1311965" y="1997042"/>
            <a:ext cx="10376452" cy="553998"/>
          </a:xfrm>
          <a:prstGeom prst="rect">
            <a:avLst/>
          </a:prstGeom>
          <a:noFill/>
        </p:spPr>
        <p:txBody>
          <a:bodyPr wrap="square" rtlCol="0">
            <a:spAutoFit/>
          </a:bodyPr>
          <a:lstStyle/>
          <a:p>
            <a:r>
              <a:rPr lang="en-US" sz="3000" dirty="0">
                <a:latin typeface="Vitesse Bold" pitchFamily="50" charset="0"/>
              </a:rPr>
              <a:t>It’s okay to feel overwhelmed</a:t>
            </a:r>
          </a:p>
        </p:txBody>
      </p:sp>
      <p:sp>
        <p:nvSpPr>
          <p:cNvPr id="7" name="TextBox 6"/>
          <p:cNvSpPr txBox="1"/>
          <p:nvPr/>
        </p:nvSpPr>
        <p:spPr>
          <a:xfrm>
            <a:off x="4134677" y="2812934"/>
            <a:ext cx="7050157" cy="553998"/>
          </a:xfrm>
          <a:prstGeom prst="rect">
            <a:avLst/>
          </a:prstGeom>
          <a:noFill/>
        </p:spPr>
        <p:txBody>
          <a:bodyPr wrap="square" rtlCol="0">
            <a:spAutoFit/>
          </a:bodyPr>
          <a:lstStyle/>
          <a:p>
            <a:r>
              <a:rPr lang="en-US" sz="3000" dirty="0">
                <a:latin typeface="Vitesse Bold" pitchFamily="50" charset="0"/>
              </a:rPr>
              <a:t>Your not the only one…</a:t>
            </a:r>
          </a:p>
        </p:txBody>
      </p:sp>
    </p:spTree>
    <p:extLst>
      <p:ext uri="{BB962C8B-B14F-4D97-AF65-F5344CB8AC3E}">
        <p14:creationId xmlns:p14="http://schemas.microsoft.com/office/powerpoint/2010/main" val="38451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pPr algn="ctr"/>
            <a:r>
              <a:rPr lang="en-US" dirty="0">
                <a:latin typeface="Gotham Black" pitchFamily="50" charset="0"/>
              </a:rPr>
              <a:t>Thanks!</a:t>
            </a:r>
          </a:p>
        </p:txBody>
      </p:sp>
    </p:spTree>
    <p:extLst>
      <p:ext uri="{BB962C8B-B14F-4D97-AF65-F5344CB8AC3E}">
        <p14:creationId xmlns:p14="http://schemas.microsoft.com/office/powerpoint/2010/main" val="203293729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Vitesse Bold" pitchFamily="50" charset="0"/>
              </a:rPr>
              <a:t>Welcome to UNM Honors College</a:t>
            </a: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9763" b="19763"/>
          <a:stretch>
            <a:fillRect/>
          </a:stretch>
        </p:blipFill>
        <p:spPr/>
      </p:pic>
    </p:spTree>
    <p:extLst>
      <p:ext uri="{BB962C8B-B14F-4D97-AF65-F5344CB8AC3E}">
        <p14:creationId xmlns:p14="http://schemas.microsoft.com/office/powerpoint/2010/main" val="24922873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itesse"/>
              </a:rPr>
              <a:t>Learning Environment</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a:latin typeface="Vitesse Bold" pitchFamily="50" charset="0"/>
              </a:rPr>
              <a:t>Inventive and experiential education</a:t>
            </a:r>
          </a:p>
          <a:p>
            <a:pPr>
              <a:buFont typeface="Wingdings" panose="05000000000000000000" pitchFamily="2" charset="2"/>
              <a:buChar char="Ø"/>
            </a:pPr>
            <a:r>
              <a:rPr lang="en-US" dirty="0">
                <a:latin typeface="Vitesse Bold" pitchFamily="50" charset="0"/>
              </a:rPr>
              <a:t>Learner-directed environment</a:t>
            </a:r>
          </a:p>
          <a:p>
            <a:pPr>
              <a:buFont typeface="Wingdings" panose="05000000000000000000" pitchFamily="2" charset="2"/>
              <a:buChar char="Ø"/>
            </a:pPr>
            <a:r>
              <a:rPr lang="en-US" dirty="0">
                <a:latin typeface="Vitesse Bold" pitchFamily="50" charset="0"/>
              </a:rPr>
              <a:t>Opportunities that are appropriately tailored to fit the institution's culture and mission</a:t>
            </a:r>
          </a:p>
          <a:p>
            <a:pPr>
              <a:buFont typeface="Wingdings" panose="05000000000000000000" pitchFamily="2" charset="2"/>
              <a:buChar char="Ø"/>
            </a:pPr>
            <a:r>
              <a:rPr lang="en-US" dirty="0">
                <a:latin typeface="Vitesse Bold" pitchFamily="50" charset="0"/>
              </a:rPr>
              <a:t>Occur within a close community of students and faculty.</a:t>
            </a:r>
          </a:p>
        </p:txBody>
      </p:sp>
    </p:spTree>
    <p:extLst>
      <p:ext uri="{BB962C8B-B14F-4D97-AF65-F5344CB8AC3E}">
        <p14:creationId xmlns:p14="http://schemas.microsoft.com/office/powerpoint/2010/main" val="34028490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itesse"/>
              </a:rPr>
              <a:t>What is a College and a Program?</a:t>
            </a:r>
          </a:p>
        </p:txBody>
      </p:sp>
      <p:sp>
        <p:nvSpPr>
          <p:cNvPr id="3" name="Text Placeholder 2"/>
          <p:cNvSpPr>
            <a:spLocks noGrp="1"/>
          </p:cNvSpPr>
          <p:nvPr>
            <p:ph type="body" idx="1"/>
          </p:nvPr>
        </p:nvSpPr>
        <p:spPr/>
        <p:txBody>
          <a:bodyPr/>
          <a:lstStyle/>
          <a:p>
            <a:r>
              <a:rPr lang="en-US" dirty="0">
                <a:latin typeface="Gotham Black" pitchFamily="50" charset="0"/>
              </a:rPr>
              <a:t>College</a:t>
            </a:r>
          </a:p>
        </p:txBody>
      </p:sp>
      <p:sp>
        <p:nvSpPr>
          <p:cNvPr id="4" name="Content Placeholder 3"/>
          <p:cNvSpPr>
            <a:spLocks noGrp="1"/>
          </p:cNvSpPr>
          <p:nvPr>
            <p:ph sz="half" idx="2"/>
          </p:nvPr>
        </p:nvSpPr>
        <p:spPr/>
        <p:txBody>
          <a:bodyPr/>
          <a:lstStyle/>
          <a:p>
            <a:pPr>
              <a:buFont typeface="Wingdings" panose="05000000000000000000" pitchFamily="2" charset="2"/>
              <a:buChar char="§"/>
            </a:pPr>
            <a:r>
              <a:rPr lang="en-US" dirty="0">
                <a:latin typeface="Vitesse Bold" pitchFamily="50" charset="0"/>
              </a:rPr>
              <a:t>Organized</a:t>
            </a:r>
          </a:p>
          <a:p>
            <a:pPr>
              <a:buFont typeface="Wingdings" panose="05000000000000000000" pitchFamily="2" charset="2"/>
              <a:buChar char="§"/>
            </a:pPr>
            <a:r>
              <a:rPr lang="en-US" dirty="0">
                <a:latin typeface="Vitesse Bold" pitchFamily="50" charset="0"/>
              </a:rPr>
              <a:t>Faculty</a:t>
            </a:r>
          </a:p>
          <a:p>
            <a:pPr>
              <a:buFont typeface="Wingdings" panose="05000000000000000000" pitchFamily="2" charset="2"/>
              <a:buChar char="§"/>
            </a:pPr>
            <a:r>
              <a:rPr lang="en-US" dirty="0">
                <a:latin typeface="Vitesse Bold" pitchFamily="50" charset="0"/>
              </a:rPr>
              <a:t>Advisement</a:t>
            </a:r>
          </a:p>
          <a:p>
            <a:pPr>
              <a:buFont typeface="Wingdings" panose="05000000000000000000" pitchFamily="2" charset="2"/>
              <a:buChar char="§"/>
            </a:pPr>
            <a:r>
              <a:rPr lang="en-US" dirty="0">
                <a:latin typeface="Vitesse Bold" pitchFamily="50" charset="0"/>
              </a:rPr>
              <a:t>Controlled and Focused</a:t>
            </a:r>
          </a:p>
        </p:txBody>
      </p:sp>
      <p:sp>
        <p:nvSpPr>
          <p:cNvPr id="5" name="Text Placeholder 4"/>
          <p:cNvSpPr>
            <a:spLocks noGrp="1"/>
          </p:cNvSpPr>
          <p:nvPr>
            <p:ph type="body" sz="quarter" idx="3"/>
          </p:nvPr>
        </p:nvSpPr>
        <p:spPr/>
        <p:txBody>
          <a:bodyPr/>
          <a:lstStyle/>
          <a:p>
            <a:r>
              <a:rPr lang="en-US" dirty="0">
                <a:latin typeface="Gotham Black" pitchFamily="50" charset="0"/>
              </a:rPr>
              <a:t>Program</a:t>
            </a:r>
          </a:p>
        </p:txBody>
      </p:sp>
      <p:sp>
        <p:nvSpPr>
          <p:cNvPr id="6" name="Content Placeholder 5"/>
          <p:cNvSpPr>
            <a:spLocks noGrp="1"/>
          </p:cNvSpPr>
          <p:nvPr>
            <p:ph sz="quarter" idx="4"/>
          </p:nvPr>
        </p:nvSpPr>
        <p:spPr/>
        <p:txBody>
          <a:bodyPr/>
          <a:lstStyle/>
          <a:p>
            <a:pPr>
              <a:buFont typeface="Wingdings" panose="05000000000000000000" pitchFamily="2" charset="2"/>
              <a:buChar char="§"/>
            </a:pPr>
            <a:r>
              <a:rPr lang="en-US" dirty="0">
                <a:latin typeface="Vitesse Bold" pitchFamily="50" charset="0"/>
              </a:rPr>
              <a:t>Smaller</a:t>
            </a:r>
          </a:p>
          <a:p>
            <a:pPr>
              <a:buFont typeface="Wingdings" panose="05000000000000000000" pitchFamily="2" charset="2"/>
              <a:buChar char="§"/>
            </a:pPr>
            <a:r>
              <a:rPr lang="en-US" dirty="0">
                <a:latin typeface="Vitesse Bold" pitchFamily="50" charset="0"/>
              </a:rPr>
              <a:t>Operates under a College (Subgroup or Division)</a:t>
            </a:r>
          </a:p>
          <a:p>
            <a:pPr>
              <a:buFont typeface="Wingdings" panose="05000000000000000000" pitchFamily="2" charset="2"/>
              <a:buChar char="§"/>
            </a:pPr>
            <a:r>
              <a:rPr lang="en-US" dirty="0">
                <a:latin typeface="Vitesse Bold" pitchFamily="50" charset="0"/>
              </a:rPr>
              <a:t>Access limited based on college partner</a:t>
            </a:r>
          </a:p>
        </p:txBody>
      </p:sp>
    </p:spTree>
    <p:extLst>
      <p:ext uri="{BB962C8B-B14F-4D97-AF65-F5344CB8AC3E}">
        <p14:creationId xmlns:p14="http://schemas.microsoft.com/office/powerpoint/2010/main" val="14911350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7283" y="758952"/>
            <a:ext cx="10357434" cy="3566160"/>
          </a:xfrm>
        </p:spPr>
        <p:txBody>
          <a:bodyPr/>
          <a:lstStyle/>
          <a:p>
            <a:r>
              <a:rPr lang="en-US" dirty="0">
                <a:latin typeface="Vitesse Bold" pitchFamily="50" charset="0"/>
              </a:rPr>
              <a:t>What does an Honors Student do?</a:t>
            </a:r>
          </a:p>
        </p:txBody>
      </p:sp>
      <p:sp>
        <p:nvSpPr>
          <p:cNvPr id="3" name="Subtitle 2"/>
          <p:cNvSpPr>
            <a:spLocks noGrp="1"/>
          </p:cNvSpPr>
          <p:nvPr>
            <p:ph type="subTitle" idx="1"/>
          </p:nvPr>
        </p:nvSpPr>
        <p:spPr/>
        <p:txBody>
          <a:bodyPr/>
          <a:lstStyle/>
          <a:p>
            <a:r>
              <a:rPr lang="en-US" dirty="0">
                <a:latin typeface="Gotham Black" pitchFamily="50" charset="0"/>
              </a:rPr>
              <a:t>What is an “honors class”?</a:t>
            </a:r>
          </a:p>
        </p:txBody>
      </p:sp>
    </p:spTree>
    <p:extLst>
      <p:ext uri="{BB962C8B-B14F-4D97-AF65-F5344CB8AC3E}">
        <p14:creationId xmlns:p14="http://schemas.microsoft.com/office/powerpoint/2010/main" val="314521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Reading and Writing</a:t>
            </a:r>
          </a:p>
        </p:txBody>
      </p:sp>
      <p:sp>
        <p:nvSpPr>
          <p:cNvPr id="3" name="Text Placeholder 2"/>
          <p:cNvSpPr>
            <a:spLocks noGrp="1"/>
          </p:cNvSpPr>
          <p:nvPr>
            <p:ph type="body" idx="1"/>
          </p:nvPr>
        </p:nvSpPr>
        <p:spPr/>
        <p:txBody>
          <a:bodyPr>
            <a:normAutofit/>
          </a:bodyPr>
          <a:lstStyle/>
          <a:p>
            <a:pPr algn="ctr"/>
            <a:r>
              <a:rPr lang="en-US" sz="5000" b="1" u="sng" dirty="0"/>
              <a:t>Research</a:t>
            </a:r>
          </a:p>
        </p:txBody>
      </p:sp>
    </p:spTree>
    <p:extLst>
      <p:ext uri="{BB962C8B-B14F-4D97-AF65-F5344CB8AC3E}">
        <p14:creationId xmlns:p14="http://schemas.microsoft.com/office/powerpoint/2010/main" val="56299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anim calcmode="lin" valueType="num">
                                      <p:cBhvr>
                                        <p:cTn id="15" dur="2000" fill="hold"/>
                                        <p:tgtEl>
                                          <p:spTgt spid="2"/>
                                        </p:tgtEl>
                                        <p:attrNameLst>
                                          <p:attrName>ppt_x</p:attrName>
                                        </p:attrNameLst>
                                      </p:cBhvr>
                                      <p:tavLst>
                                        <p:tav tm="0">
                                          <p:val>
                                            <p:strVal val="#ppt_x"/>
                                          </p:val>
                                        </p:tav>
                                        <p:tav tm="100000">
                                          <p:val>
                                            <p:strVal val="#ppt_x"/>
                                          </p:val>
                                        </p:tav>
                                      </p:tavLst>
                                    </p:anim>
                                    <p:anim calcmode="lin" valueType="num">
                                      <p:cBhvr>
                                        <p:cTn id="16"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otham Black" pitchFamily="50" charset="0"/>
              </a:rPr>
              <a:t>Topic</a:t>
            </a:r>
            <a:br>
              <a:rPr lang="en-US" dirty="0">
                <a:latin typeface="Gotham Black" pitchFamily="50" charset="0"/>
              </a:rPr>
            </a:br>
            <a:r>
              <a:rPr lang="en-US" dirty="0">
                <a:latin typeface="Gotham Black" pitchFamily="50" charset="0"/>
              </a:rPr>
              <a:t>Focus</a:t>
            </a:r>
            <a:br>
              <a:rPr lang="en-US" dirty="0">
                <a:latin typeface="Gotham Black" pitchFamily="50" charset="0"/>
              </a:rPr>
            </a:br>
            <a:r>
              <a:rPr lang="en-US" dirty="0">
                <a:latin typeface="Gotham Black" pitchFamily="50" charset="0"/>
              </a:rPr>
              <a:t>Capstone</a:t>
            </a:r>
          </a:p>
        </p:txBody>
      </p:sp>
    </p:spTree>
    <p:extLst>
      <p:ext uri="{BB962C8B-B14F-4D97-AF65-F5344CB8AC3E}">
        <p14:creationId xmlns:p14="http://schemas.microsoft.com/office/powerpoint/2010/main" val="2261207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Retrospect">
  <a:themeElements>
    <a:clrScheme name="Custom 2">
      <a:dk1>
        <a:srgbClr val="000000"/>
      </a:dk1>
      <a:lt1>
        <a:srgbClr val="FFFFFF"/>
      </a:lt1>
      <a:dk2>
        <a:srgbClr val="63666A"/>
      </a:dk2>
      <a:lt2>
        <a:srgbClr val="A7A8AA"/>
      </a:lt2>
      <a:accent1>
        <a:srgbClr val="BA0C2F"/>
      </a:accent1>
      <a:accent2>
        <a:srgbClr val="BA0C2F"/>
      </a:accent2>
      <a:accent3>
        <a:srgbClr val="008A86"/>
      </a:accent3>
      <a:accent4>
        <a:srgbClr val="ED8B00"/>
      </a:accent4>
      <a:accent5>
        <a:srgbClr val="A8AA19"/>
      </a:accent5>
      <a:accent6>
        <a:srgbClr val="C05131"/>
      </a:accent6>
      <a:hlink>
        <a:srgbClr val="008A86"/>
      </a:hlink>
      <a:folHlink>
        <a:srgbClr val="BA0C2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8178460376EC41957FF26BB8DA0CC0" ma:contentTypeVersion="13" ma:contentTypeDescription="Create a new document." ma:contentTypeScope="" ma:versionID="5349d50e895281fe57ad9d9ef6a07d9e">
  <xsd:schema xmlns:xsd="http://www.w3.org/2001/XMLSchema" xmlns:xs="http://www.w3.org/2001/XMLSchema" xmlns:p="http://schemas.microsoft.com/office/2006/metadata/properties" xmlns:ns3="29bba2ee-fd7e-45fc-bfea-3adcd60dab31" xmlns:ns4="6b926b7c-6c40-42dd-b112-758c3c25a4b6" targetNamespace="http://schemas.microsoft.com/office/2006/metadata/properties" ma:root="true" ma:fieldsID="484c9957245f59c01f53b07331837daa" ns3:_="" ns4:_="">
    <xsd:import namespace="29bba2ee-fd7e-45fc-bfea-3adcd60dab31"/>
    <xsd:import namespace="6b926b7c-6c40-42dd-b112-758c3c25a4b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bba2ee-fd7e-45fc-bfea-3adcd60dab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926b7c-6c40-42dd-b112-758c3c25a4b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EDA31B1-257F-48E1-A55E-A8455B5097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bba2ee-fd7e-45fc-bfea-3adcd60dab31"/>
    <ds:schemaRef ds:uri="6b926b7c-6c40-42dd-b112-758c3c25a4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DC7083-5B5C-4CAE-90BB-74D301F9E856}">
  <ds:schemaRefs>
    <ds:schemaRef ds:uri="http://schemas.microsoft.com/sharepoint/v3/contenttype/forms"/>
  </ds:schemaRefs>
</ds:datastoreItem>
</file>

<file path=customXml/itemProps3.xml><?xml version="1.0" encoding="utf-8"?>
<ds:datastoreItem xmlns:ds="http://schemas.openxmlformats.org/officeDocument/2006/customXml" ds:itemID="{9E566972-9931-4425-9E51-B2BDF07BACF3}">
  <ds:schemaRefs>
    <ds:schemaRef ds:uri="http://schemas.microsoft.com/office/2006/documentManagement/types"/>
    <ds:schemaRef ds:uri="29bba2ee-fd7e-45fc-bfea-3adcd60dab31"/>
    <ds:schemaRef ds:uri="http://www.w3.org/XML/1998/namespace"/>
    <ds:schemaRef ds:uri="http://purl.org/dc/terms/"/>
    <ds:schemaRef ds:uri="http://schemas.openxmlformats.org/package/2006/metadata/core-properties"/>
    <ds:schemaRef ds:uri="http://purl.org/dc/elements/1.1/"/>
    <ds:schemaRef ds:uri="http://purl.org/dc/dcmitype/"/>
    <ds:schemaRef ds:uri="http://schemas.microsoft.com/office/infopath/2007/PartnerControls"/>
    <ds:schemaRef ds:uri="6b926b7c-6c40-42dd-b112-758c3c25a4b6"/>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ThemeUNM_1</Template>
  <TotalTime>11525</TotalTime>
  <Words>1388</Words>
  <Application>Microsoft Office PowerPoint</Application>
  <PresentationFormat>Widescreen</PresentationFormat>
  <Paragraphs>290</Paragraphs>
  <Slides>44</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Calibri</vt:lpstr>
      <vt:lpstr>Gotham Black</vt:lpstr>
      <vt:lpstr>Gotham Book</vt:lpstr>
      <vt:lpstr>Vitesse</vt:lpstr>
      <vt:lpstr>Vitesse Bold</vt:lpstr>
      <vt:lpstr>Wingdings</vt:lpstr>
      <vt:lpstr>Wingdings 2</vt:lpstr>
      <vt:lpstr>Retrospect</vt:lpstr>
      <vt:lpstr>PowerPoint Presentation</vt:lpstr>
      <vt:lpstr>What is Honors? </vt:lpstr>
      <vt:lpstr>What is NCHC?</vt:lpstr>
      <vt:lpstr>Characteristics of  Honors </vt:lpstr>
      <vt:lpstr>Learning Environment</vt:lpstr>
      <vt:lpstr>What is a College and a Program?</vt:lpstr>
      <vt:lpstr>What does an Honors Student do?</vt:lpstr>
      <vt:lpstr>Reading and Writing</vt:lpstr>
      <vt:lpstr>Topic Focus Capstone</vt:lpstr>
      <vt:lpstr>Writing Assignment</vt:lpstr>
      <vt:lpstr>Writing Assignment</vt:lpstr>
      <vt:lpstr>Break Into Groups</vt:lpstr>
      <vt:lpstr>Levels of Questions</vt:lpstr>
      <vt:lpstr>Levels of Questions</vt:lpstr>
      <vt:lpstr>Each Group: 1 Subject Card  Create a Honors Question  and The Answer</vt:lpstr>
      <vt:lpstr>Have Groups Share Their Question and Answers  Provide Guidance and Follow Up Questions</vt:lpstr>
      <vt:lpstr>Prompt: Describe what issue, challenge or conflict in the world needs to be changed and why; and describe how you would use your strengths and passion to make the change happen.</vt:lpstr>
      <vt:lpstr>Honors Colleges and Programs</vt:lpstr>
      <vt:lpstr>PowerPoint Presentation</vt:lpstr>
      <vt:lpstr>PowerPoint Presentation</vt:lpstr>
      <vt:lpstr>PowerPoint Presentation</vt:lpstr>
      <vt:lpstr>Deeper Learning</vt:lpstr>
      <vt:lpstr>Broader Learning</vt:lpstr>
      <vt:lpstr>More Complex Learning</vt:lpstr>
      <vt:lpstr>Academic Life</vt:lpstr>
      <vt:lpstr>Legacy &amp; Courses</vt:lpstr>
      <vt:lpstr>Faculty</vt:lpstr>
      <vt:lpstr>Graduating with Honors</vt:lpstr>
      <vt:lpstr>Student Associations &amp; Experiences</vt:lpstr>
      <vt:lpstr>   HONORS STUDENT ASSOCIATION</vt:lpstr>
      <vt:lpstr>CAELD:  Center for Academic Excellence &amp; Leadership Development</vt:lpstr>
      <vt:lpstr>SCRIBENDI</vt:lpstr>
      <vt:lpstr>Study Aboard</vt:lpstr>
      <vt:lpstr>CONEXIONES</vt:lpstr>
      <vt:lpstr>Admission</vt:lpstr>
      <vt:lpstr>Admission to UNM Honors College</vt:lpstr>
      <vt:lpstr>Admission to UNM Honors College</vt:lpstr>
      <vt:lpstr>Cost of Attendance</vt:lpstr>
      <vt:lpstr>Scholarships – New Mexico Resident</vt:lpstr>
      <vt:lpstr>PowerPoint Presentation</vt:lpstr>
      <vt:lpstr>UNM HONORS COLLEGE: SURVIVAL TIPS</vt:lpstr>
      <vt:lpstr>PowerPoint Presentation</vt:lpstr>
      <vt:lpstr>Thanks!</vt:lpstr>
      <vt:lpstr>Welcome to UNM Honors College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UNM HONORS COLLEGE</dc:title>
  <dc:creator>Bryant Gomez</dc:creator>
  <cp:lastModifiedBy>Bryant Gomez</cp:lastModifiedBy>
  <cp:revision>78</cp:revision>
  <dcterms:created xsi:type="dcterms:W3CDTF">2019-04-23T17:26:52Z</dcterms:created>
  <dcterms:modified xsi:type="dcterms:W3CDTF">2019-10-28T03:03:40Z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0x0101007B8178460376EC41957FF26BB8DA0CC0</vt:lpwstr>
  </property>
</Properties>
</file>